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3" r:id="rId3"/>
  </p:sldIdLst>
  <p:sldSz cx="6858000" cy="9906000" type="A4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66CC"/>
    <a:srgbClr val="FF66FF"/>
    <a:srgbClr val="FF6DC4"/>
    <a:srgbClr val="B3A2C7"/>
    <a:srgbClr val="72F4C9"/>
    <a:srgbClr val="5BC9AF"/>
    <a:srgbClr val="35EFB1"/>
    <a:srgbClr val="3521AF"/>
    <a:srgbClr val="0FC1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35" autoAdjust="0"/>
    <p:restoredTop sz="86461"/>
  </p:normalViewPr>
  <p:slideViewPr>
    <p:cSldViewPr>
      <p:cViewPr varScale="1">
        <p:scale>
          <a:sx n="76" d="100"/>
          <a:sy n="76" d="100"/>
        </p:scale>
        <p:origin x="1386" y="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4128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635" y="0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/>
          <a:lstStyle>
            <a:lvl1pPr algn="r">
              <a:defRPr sz="1100"/>
            </a:lvl1pPr>
          </a:lstStyle>
          <a:p>
            <a:fld id="{60C14DC2-CF61-4598-BBB7-FF94040C0E23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505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07" tIns="45003" rIns="90007" bIns="45003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355" y="4748301"/>
            <a:ext cx="5388610" cy="3885115"/>
          </a:xfrm>
          <a:prstGeom prst="rect">
            <a:avLst/>
          </a:prstGeom>
        </p:spPr>
        <p:txBody>
          <a:bodyPr vert="horz" lIns="90007" tIns="45003" rIns="90007" bIns="45003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74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635" y="9371274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 anchor="b"/>
          <a:lstStyle>
            <a:lvl1pPr algn="r">
              <a:defRPr sz="1100"/>
            </a:lvl1pPr>
          </a:lstStyle>
          <a:p>
            <a:fld id="{F012A92B-FAB7-4178-A58C-845BE24261F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8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2A92B-FAB7-4178-A58C-845BE24261F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2A92B-FAB7-4178-A58C-845BE24261F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80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8"/>
            <a:ext cx="1157288" cy="1126807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8"/>
            <a:ext cx="3357563" cy="112680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8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3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2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2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90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3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1F33A-D1A7-4032-A33A-946A003D61B0}" type="datetimeFigureOut">
              <a:rPr lang="fr-FR" smtClean="0"/>
              <a:pPr/>
              <a:t>03/06/2026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defTabSz="9143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defTabSz="91439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defTabSz="91439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package" Target="../embeddings/Microsoft_Excel_Worksheet.xlsx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4579F02-7F88-8E4A-808E-52FD5D7FB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2" y="9367081"/>
            <a:ext cx="6666786" cy="4104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6CED5712-FFE0-4703-9E41-C98B05A79F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276" y="4252780"/>
            <a:ext cx="603634" cy="41218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0C257CB-A3AC-4B68-8339-C534D827BD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239" y="4520952"/>
            <a:ext cx="674824" cy="712352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5D43FAFF-10A2-4A23-938D-722759EB80D4}"/>
              </a:ext>
            </a:extLst>
          </p:cNvPr>
          <p:cNvSpPr txBox="1"/>
          <p:nvPr/>
        </p:nvSpPr>
        <p:spPr>
          <a:xfrm>
            <a:off x="0" y="454320"/>
            <a:ext cx="6858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atin typeface="Eurostile-Normal" pitchFamily="2" charset="0"/>
              </a:rPr>
              <a:t>MESHFILE N </a:t>
            </a:r>
            <a:r>
              <a:rPr lang="en-US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Set of 3 black wall baskets - A4</a:t>
            </a:r>
            <a:endParaRPr lang="fr-FR" dirty="0">
              <a:solidFill>
                <a:schemeClr val="tx1"/>
              </a:solidFill>
              <a:latin typeface="Eurostile-Normal" pitchFamily="2" charset="0"/>
              <a:cs typeface="Calibri" panose="020F0502020204030204" pitchFamily="34" charset="0"/>
            </a:endParaRPr>
          </a:p>
          <a:p>
            <a:endParaRPr lang="fr-FR" sz="1100" dirty="0">
              <a:latin typeface="Eurostile-Normal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CBA74D8-CCEB-4100-AF34-9328E0BB0673}"/>
              </a:ext>
            </a:extLst>
          </p:cNvPr>
          <p:cNvSpPr/>
          <p:nvPr/>
        </p:nvSpPr>
        <p:spPr>
          <a:xfrm>
            <a:off x="0" y="1124485"/>
            <a:ext cx="6858000" cy="21600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Made of metal mesh, the wall-mounted baskets are ultra-resistant and will hold A4 size documents.</a:t>
            </a:r>
            <a:endParaRPr lang="fr-FR" sz="1200" dirty="0">
              <a:solidFill>
                <a:schemeClr val="tx1"/>
              </a:solidFill>
              <a:latin typeface="Eurostile-Normal" pitchFamily="2" charset="0"/>
              <a:cs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540DFC3-1931-4250-AB36-B89AAB10FEC8}"/>
              </a:ext>
            </a:extLst>
          </p:cNvPr>
          <p:cNvSpPr/>
          <p:nvPr/>
        </p:nvSpPr>
        <p:spPr>
          <a:xfrm>
            <a:off x="3664198" y="3012816"/>
            <a:ext cx="17281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>
                <a:latin typeface="Eurostile" panose="020B0504020202050204"/>
              </a:rPr>
              <a:t>For A4 documents (24 x 32 cm) in </a:t>
            </a:r>
            <a:r>
              <a:rPr lang="fr-FR" sz="1600" dirty="0" err="1">
                <a:latin typeface="Eurostile" panose="020B0504020202050204"/>
              </a:rPr>
              <a:t>landscape</a:t>
            </a:r>
            <a:r>
              <a:rPr lang="fr-FR" sz="1600" dirty="0">
                <a:latin typeface="Eurostile" panose="020B0504020202050204"/>
              </a:rPr>
              <a:t> orientation.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A1113EB-23D3-4933-B5C0-3CC016498C57}"/>
              </a:ext>
            </a:extLst>
          </p:cNvPr>
          <p:cNvSpPr/>
          <p:nvPr/>
        </p:nvSpPr>
        <p:spPr>
          <a:xfrm>
            <a:off x="2132858" y="1947273"/>
            <a:ext cx="3265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Immediate document identification</a:t>
            </a:r>
          </a:p>
          <a:p>
            <a:pPr algn="r"/>
            <a:r>
              <a:rPr lang="en-US" sz="1600" dirty="0">
                <a:latin typeface="Eurostile" panose="020B0504020202050204"/>
              </a:rPr>
              <a:t>thanks to its metal mesh structure.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AD92258-976C-44DA-9654-C53D33F4096B}"/>
              </a:ext>
            </a:extLst>
          </p:cNvPr>
          <p:cNvSpPr/>
          <p:nvPr/>
        </p:nvSpPr>
        <p:spPr>
          <a:xfrm>
            <a:off x="5386961" y="1640632"/>
            <a:ext cx="1210295" cy="109767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CA92E63-772F-4139-9D94-C3218DACD02B}"/>
              </a:ext>
            </a:extLst>
          </p:cNvPr>
          <p:cNvSpPr/>
          <p:nvPr/>
        </p:nvSpPr>
        <p:spPr>
          <a:xfrm>
            <a:off x="5384025" y="2930928"/>
            <a:ext cx="1210295" cy="108596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2EF58BC-DD48-47BF-A630-CE35C57736C5}"/>
              </a:ext>
            </a:extLst>
          </p:cNvPr>
          <p:cNvSpPr/>
          <p:nvPr/>
        </p:nvSpPr>
        <p:spPr>
          <a:xfrm>
            <a:off x="5386960" y="5360491"/>
            <a:ext cx="1210295" cy="117668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71F59A0-0507-47C4-8005-D09B77A458FF}"/>
              </a:ext>
            </a:extLst>
          </p:cNvPr>
          <p:cNvSpPr/>
          <p:nvPr/>
        </p:nvSpPr>
        <p:spPr>
          <a:xfrm>
            <a:off x="2996952" y="6994978"/>
            <a:ext cx="23954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Part of a complete range of</a:t>
            </a:r>
          </a:p>
          <a:p>
            <a:pPr algn="r"/>
            <a:r>
              <a:rPr lang="en-US" sz="1600" dirty="0">
                <a:latin typeface="Eurostile" panose="020B0504020202050204"/>
              </a:rPr>
              <a:t>of mesh desk accessories.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44384B1-5901-4A39-B4E4-D5C33354E54B}"/>
              </a:ext>
            </a:extLst>
          </p:cNvPr>
          <p:cNvSpPr/>
          <p:nvPr/>
        </p:nvSpPr>
        <p:spPr>
          <a:xfrm>
            <a:off x="3573016" y="5658923"/>
            <a:ext cx="1802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Easy to maintain thanks to its wired structure.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5A9AAD4-6E53-4EF4-888B-3C12BA5E21BD}"/>
              </a:ext>
            </a:extLst>
          </p:cNvPr>
          <p:cNvSpPr/>
          <p:nvPr/>
        </p:nvSpPr>
        <p:spPr>
          <a:xfrm>
            <a:off x="5380552" y="6692974"/>
            <a:ext cx="1210295" cy="115157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" name="Image 51" descr="Une image contenant texte, montre&#10;&#10;Description générée automatiquement">
            <a:extLst>
              <a:ext uri="{FF2B5EF4-FFF2-40B4-BE49-F238E27FC236}">
                <a16:creationId xmlns:a16="http://schemas.microsoft.com/office/drawing/2014/main" id="{E1F52626-BE65-479E-B784-DE7E7EDE88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31" y="5503538"/>
            <a:ext cx="867936" cy="864096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BBE615DB-2991-44C8-8726-9CDCE9CB26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810" y="6816910"/>
            <a:ext cx="321924" cy="400110"/>
          </a:xfrm>
          <a:prstGeom prst="rect">
            <a:avLst/>
          </a:prstGeom>
        </p:spPr>
      </p:pic>
      <p:pic>
        <p:nvPicPr>
          <p:cNvPr id="54" name="Image 53" descr="Une image contenant ustensiles de cuisine, boîtier, charrette à bras, accessoire&#10;&#10;Description générée automatiquement">
            <a:extLst>
              <a:ext uri="{FF2B5EF4-FFF2-40B4-BE49-F238E27FC236}">
                <a16:creationId xmlns:a16="http://schemas.microsoft.com/office/drawing/2014/main" id="{6AE95AC0-A980-4869-89DA-3797210ED9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471" y="7297786"/>
            <a:ext cx="748919" cy="512177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4ABB4BAC-A11D-4D1A-AD81-3F1FAB2E88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861" y="6726990"/>
            <a:ext cx="566825" cy="746289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F20F86A7-AB4A-4AA8-AD45-9D215A3F12F0}"/>
              </a:ext>
            </a:extLst>
          </p:cNvPr>
          <p:cNvSpPr txBox="1"/>
          <p:nvPr/>
        </p:nvSpPr>
        <p:spPr>
          <a:xfrm>
            <a:off x="424775" y="8606827"/>
            <a:ext cx="29832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just" fontAlgn="base"/>
            <a:r>
              <a:rPr lang="en-US" sz="1000" dirty="0">
                <a:latin typeface="Eurostile" panose="020B0504020202050204"/>
                <a:cs typeface="Calibri" panose="020F0502020204030204" pitchFamily="34" charset="0"/>
              </a:rPr>
              <a:t>The set of 3 </a:t>
            </a:r>
            <a:r>
              <a:rPr lang="en-US" sz="1000" dirty="0" err="1">
                <a:latin typeface="Eurostile" panose="020B0504020202050204"/>
                <a:cs typeface="Calibri" panose="020F0502020204030204" pitchFamily="34" charset="0"/>
              </a:rPr>
              <a:t>Meshfile</a:t>
            </a:r>
            <a:r>
              <a:rPr lang="en-US" sz="1000" dirty="0">
                <a:latin typeface="Eurostile" panose="020B0504020202050204"/>
                <a:cs typeface="Calibri" panose="020F0502020204030204" pitchFamily="34" charset="0"/>
              </a:rPr>
              <a:t> wall baskets is elegant, solid and functional. Made of Mesh metal, the wall-mounted baskets are ultra-resistant and will hold A4 size documents. They can be fixed to the wall and are stackable. </a:t>
            </a:r>
            <a:endParaRPr lang="fr-FR" sz="1000" dirty="0">
              <a:latin typeface="Eurostile" panose="020B0504020202050204"/>
              <a:cs typeface="Calibri" panose="020F0502020204030204" pitchFamily="34" charset="0"/>
            </a:endParaRPr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50A96E69-DF09-476E-9F07-1B3337A96EF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88" y="8117737"/>
            <a:ext cx="418303" cy="38976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ZoneTexte 57">
            <a:extLst>
              <a:ext uri="{FF2B5EF4-FFF2-40B4-BE49-F238E27FC236}">
                <a16:creationId xmlns:a16="http://schemas.microsoft.com/office/drawing/2014/main" id="{1737256F-CE76-46CB-A228-A49ACB7F1234}"/>
              </a:ext>
            </a:extLst>
          </p:cNvPr>
          <p:cNvSpPr txBox="1"/>
          <p:nvPr/>
        </p:nvSpPr>
        <p:spPr>
          <a:xfrm>
            <a:off x="3573016" y="8606827"/>
            <a:ext cx="3024238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just" fontAlgn="base"/>
            <a:r>
              <a:rPr lang="en-US" sz="1000" dirty="0">
                <a:latin typeface="Eurostile" panose="020B0504020202050204"/>
                <a:ea typeface="Calibri" panose="020F0502020204030204" pitchFamily="34" charset="0"/>
                <a:cs typeface="Calibri" panose="020F0502020204030204" pitchFamily="34" charset="0"/>
              </a:rPr>
              <a:t>An ideal product to organize your office, practical and easy to maintain. Plus, get a full range of desk accessories to harmonize your workstation.</a:t>
            </a:r>
            <a:endParaRPr lang="fr-FR" sz="1000" dirty="0">
              <a:latin typeface="Eurostile" panose="020B050402020205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8624917-FDB4-41A7-981C-DB8CE5516104}"/>
              </a:ext>
            </a:extLst>
          </p:cNvPr>
          <p:cNvSpPr/>
          <p:nvPr/>
        </p:nvSpPr>
        <p:spPr>
          <a:xfrm>
            <a:off x="3140968" y="4603703"/>
            <a:ext cx="22596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Can be stacked as a unit.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FAE81DA-4BE3-4166-ACF7-77E46487E4AF}"/>
              </a:ext>
            </a:extLst>
          </p:cNvPr>
          <p:cNvSpPr/>
          <p:nvPr/>
        </p:nvSpPr>
        <p:spPr>
          <a:xfrm>
            <a:off x="5386959" y="4155064"/>
            <a:ext cx="1210295" cy="108596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" name="Image 60">
            <a:extLst>
              <a:ext uri="{FF2B5EF4-FFF2-40B4-BE49-F238E27FC236}">
                <a16:creationId xmlns:a16="http://schemas.microsoft.com/office/drawing/2014/main" id="{E524CB35-7237-4842-978A-CE0B5D63EA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7322" y="7921724"/>
            <a:ext cx="598106" cy="685103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2BC524D0-0377-41E1-AE8B-43834B4CB34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325" y="1791405"/>
            <a:ext cx="791071" cy="791071"/>
          </a:xfrm>
          <a:prstGeom prst="rect">
            <a:avLst/>
          </a:prstGeom>
        </p:spPr>
      </p:pic>
      <p:grpSp>
        <p:nvGrpSpPr>
          <p:cNvPr id="63" name="Groupe 62">
            <a:extLst>
              <a:ext uri="{FF2B5EF4-FFF2-40B4-BE49-F238E27FC236}">
                <a16:creationId xmlns:a16="http://schemas.microsoft.com/office/drawing/2014/main" id="{506BBEE9-BF48-45B2-9FEE-550AA83B0F2F}"/>
              </a:ext>
            </a:extLst>
          </p:cNvPr>
          <p:cNvGrpSpPr/>
          <p:nvPr/>
        </p:nvGrpSpPr>
        <p:grpSpPr>
          <a:xfrm>
            <a:off x="5545892" y="3029951"/>
            <a:ext cx="867935" cy="861455"/>
            <a:chOff x="5545892" y="3012816"/>
            <a:chExt cx="867935" cy="861455"/>
          </a:xfrm>
        </p:grpSpPr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763CFF9F-40D2-4CE8-9156-8779E3A99119}"/>
                </a:ext>
              </a:extLst>
            </p:cNvPr>
            <p:cNvGrpSpPr/>
            <p:nvPr/>
          </p:nvGrpSpPr>
          <p:grpSpPr>
            <a:xfrm>
              <a:off x="5545892" y="3012816"/>
              <a:ext cx="867935" cy="861455"/>
              <a:chOff x="5545892" y="3012816"/>
              <a:chExt cx="867935" cy="861455"/>
            </a:xfrm>
          </p:grpSpPr>
          <p:pic>
            <p:nvPicPr>
              <p:cNvPr id="66" name="Image 65">
                <a:extLst>
                  <a:ext uri="{FF2B5EF4-FFF2-40B4-BE49-F238E27FC236}">
                    <a16:creationId xmlns:a16="http://schemas.microsoft.com/office/drawing/2014/main" id="{151D011B-073B-4E8C-9696-524A1A0EC8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duotone>
                  <a:prstClr val="black"/>
                  <a:srgbClr val="FE6EA1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45892" y="3012816"/>
                <a:ext cx="867935" cy="861455"/>
              </a:xfrm>
              <a:prstGeom prst="rect">
                <a:avLst/>
              </a:prstGeom>
            </p:spPr>
          </p:pic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1D1F9BA6-90D4-4A4F-ABA4-FA71908E2B76}"/>
                  </a:ext>
                </a:extLst>
              </p:cNvPr>
              <p:cNvSpPr/>
              <p:nvPr/>
            </p:nvSpPr>
            <p:spPr>
              <a:xfrm>
                <a:off x="5805264" y="3342402"/>
                <a:ext cx="288032" cy="2671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CBC274A9-8C0F-4A8D-AFC3-CB499A6EAB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37" t="38597" r="33671" b="36240"/>
            <a:stretch/>
          </p:blipFill>
          <p:spPr>
            <a:xfrm>
              <a:off x="5781805" y="3334674"/>
              <a:ext cx="334950" cy="216767"/>
            </a:xfrm>
            <a:prstGeom prst="rect">
              <a:avLst/>
            </a:prstGeom>
          </p:spPr>
        </p:pic>
      </p:grp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69206384-60D6-44A9-A66D-97B29E07A086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5716093" y="4664968"/>
            <a:ext cx="168597" cy="2160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D05107E2-8952-4534-99F6-256583106911}"/>
              </a:ext>
            </a:extLst>
          </p:cNvPr>
          <p:cNvCxnSpPr/>
          <p:nvPr/>
        </p:nvCxnSpPr>
        <p:spPr>
          <a:xfrm>
            <a:off x="2132858" y="9617278"/>
            <a:ext cx="355010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211CF7B-C12A-3F71-EE49-7C4BC2DF6DB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3"/>
          <a:stretch>
            <a:fillRect/>
          </a:stretch>
        </p:blipFill>
        <p:spPr>
          <a:xfrm>
            <a:off x="35697" y="2694038"/>
            <a:ext cx="3537319" cy="395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06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4579F02-7F88-8E4A-808E-52FD5D7FB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2" y="9367081"/>
            <a:ext cx="6666786" cy="410455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6BB3C4E-A460-464A-AFF6-77685549670F}"/>
              </a:ext>
            </a:extLst>
          </p:cNvPr>
          <p:cNvCxnSpPr/>
          <p:nvPr/>
        </p:nvCxnSpPr>
        <p:spPr>
          <a:xfrm>
            <a:off x="2132858" y="9617278"/>
            <a:ext cx="355010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E38BA53-B60C-4BED-9286-EEC65FC66AB3}"/>
              </a:ext>
            </a:extLst>
          </p:cNvPr>
          <p:cNvSpPr txBox="1"/>
          <p:nvPr/>
        </p:nvSpPr>
        <p:spPr>
          <a:xfrm>
            <a:off x="0" y="454320"/>
            <a:ext cx="6858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atin typeface="Eurostile-Normal" pitchFamily="2" charset="0"/>
              </a:rPr>
              <a:t>MESHFILE N </a:t>
            </a:r>
            <a:r>
              <a:rPr lang="en-US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Set of 3 black wall baskets - A4</a:t>
            </a:r>
            <a:endParaRPr lang="fr-FR" dirty="0">
              <a:solidFill>
                <a:schemeClr val="tx1"/>
              </a:solidFill>
              <a:latin typeface="Eurostile-Normal" pitchFamily="2" charset="0"/>
              <a:cs typeface="Calibri" panose="020F0502020204030204" pitchFamily="34" charset="0"/>
            </a:endParaRPr>
          </a:p>
          <a:p>
            <a:endParaRPr lang="fr-FR" sz="1100" dirty="0">
              <a:latin typeface="Eurostile-Normal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98B7F8-86F5-4FA2-B5AF-7CDBB4F0CEE0}"/>
              </a:ext>
            </a:extLst>
          </p:cNvPr>
          <p:cNvSpPr/>
          <p:nvPr/>
        </p:nvSpPr>
        <p:spPr>
          <a:xfrm>
            <a:off x="0" y="1124485"/>
            <a:ext cx="6858000" cy="21600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Made of metal mesh, the wall-mounted baskets are ultra-resistant and will hold A4 size documents.</a:t>
            </a:r>
            <a:endParaRPr lang="fr-FR" sz="1200" dirty="0">
              <a:solidFill>
                <a:schemeClr val="tx1"/>
              </a:solidFill>
              <a:latin typeface="Eurostile-Normal" pitchFamily="2" charset="0"/>
              <a:cs typeface="Calibri" panose="020F0502020204030204" pitchFamily="34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F94F430-C133-440E-8F02-C30F3E1460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916" y="5676387"/>
            <a:ext cx="867936" cy="864096"/>
          </a:xfrm>
          <a:prstGeom prst="rect">
            <a:avLst/>
          </a:prstGeom>
        </p:spPr>
      </p:pic>
      <p:pic>
        <p:nvPicPr>
          <p:cNvPr id="19" name="Image 18" descr="Une image contenant texte, montre&#10;&#10;Description générée automatiquement">
            <a:extLst>
              <a:ext uri="{FF2B5EF4-FFF2-40B4-BE49-F238E27FC236}">
                <a16:creationId xmlns:a16="http://schemas.microsoft.com/office/drawing/2014/main" id="{7F5ABE15-9D69-45A9-BECE-53F6DB6FF2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288" y="3660163"/>
            <a:ext cx="867936" cy="86409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913EFB0-1E29-425B-8A64-6FF7657883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916" y="1793650"/>
            <a:ext cx="791071" cy="791071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D2564804-1C5B-413E-A2D7-39090BA67302}"/>
              </a:ext>
            </a:extLst>
          </p:cNvPr>
          <p:cNvGrpSpPr/>
          <p:nvPr/>
        </p:nvGrpSpPr>
        <p:grpSpPr>
          <a:xfrm>
            <a:off x="5862483" y="2726700"/>
            <a:ext cx="867935" cy="861455"/>
            <a:chOff x="5545892" y="3012816"/>
            <a:chExt cx="867935" cy="861455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CE5262F4-370F-4F28-8E9F-9F29F43DCAEB}"/>
                </a:ext>
              </a:extLst>
            </p:cNvPr>
            <p:cNvGrpSpPr/>
            <p:nvPr/>
          </p:nvGrpSpPr>
          <p:grpSpPr>
            <a:xfrm>
              <a:off x="5545892" y="3012816"/>
              <a:ext cx="867935" cy="861455"/>
              <a:chOff x="5545892" y="3012816"/>
              <a:chExt cx="867935" cy="861455"/>
            </a:xfrm>
          </p:grpSpPr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C0D39687-2AC4-4906-8ADD-76ACC2E5BC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prstClr val="black"/>
                  <a:srgbClr val="FE6EA1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45892" y="3012816"/>
                <a:ext cx="867935" cy="861455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CB0DF46-609E-42CA-8B85-289B4708CDED}"/>
                  </a:ext>
                </a:extLst>
              </p:cNvPr>
              <p:cNvSpPr/>
              <p:nvPr/>
            </p:nvSpPr>
            <p:spPr>
              <a:xfrm>
                <a:off x="5805264" y="3342402"/>
                <a:ext cx="288032" cy="2671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B28CE167-58E0-4854-8AC7-7799C68685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37" t="38597" r="33671" b="36240"/>
            <a:stretch/>
          </p:blipFill>
          <p:spPr>
            <a:xfrm>
              <a:off x="5781805" y="3334674"/>
              <a:ext cx="334950" cy="216767"/>
            </a:xfrm>
            <a:prstGeom prst="rect">
              <a:avLst/>
            </a:prstGeom>
          </p:spPr>
        </p:pic>
      </p:grp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57D4BF3-3EA0-4E9B-B33F-2B9D7C7108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8" y="6333363"/>
            <a:ext cx="3175134" cy="317513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EFD23B9-2194-E08E-DA52-8C201E3467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272" y="6649304"/>
            <a:ext cx="864096" cy="86409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409AD7-F841-322E-2903-894C4E4FAD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620" y="4657565"/>
            <a:ext cx="867935" cy="867935"/>
          </a:xfrm>
          <a:prstGeom prst="rect">
            <a:avLst/>
          </a:prstGeom>
        </p:spPr>
      </p:pic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D25A405F-D7BB-B9D5-8074-1BFB8E35A2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297682"/>
              </p:ext>
            </p:extLst>
          </p:nvPr>
        </p:nvGraphicFramePr>
        <p:xfrm>
          <a:off x="260648" y="1654526"/>
          <a:ext cx="5112568" cy="4798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4810233" imgH="4514952" progId="Excel.Sheet.12">
                  <p:embed/>
                </p:oleObj>
              </mc:Choice>
              <mc:Fallback>
                <p:oleObj name="Worksheet" r:id="rId11" imgW="4810233" imgH="451495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60648" y="1654526"/>
                        <a:ext cx="5112568" cy="4798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81211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23794</TotalTime>
  <Words>176</Words>
  <Application>Microsoft Office PowerPoint</Application>
  <PresentationFormat>Format A4 (210 x 297 mm)</PresentationFormat>
  <Paragraphs>15</Paragraphs>
  <Slides>2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Eurostile</vt:lpstr>
      <vt:lpstr>Eurostile-Normal</vt:lpstr>
      <vt:lpstr>Thème Office</vt:lpstr>
      <vt:lpstr>Feuille de calcul Microsoft Excel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mathieu rousset</dc:creator>
  <cp:lastModifiedBy>Juliette</cp:lastModifiedBy>
  <cp:revision>386</cp:revision>
  <cp:lastPrinted>2020-10-20T12:28:46Z</cp:lastPrinted>
  <dcterms:created xsi:type="dcterms:W3CDTF">2019-04-04T07:55:02Z</dcterms:created>
  <dcterms:modified xsi:type="dcterms:W3CDTF">2026-06-03T06:45:40Z</dcterms:modified>
</cp:coreProperties>
</file>