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0" r:id="rId2"/>
    <p:sldId id="263" r:id="rId3"/>
  </p:sldIdLst>
  <p:sldSz cx="6858000" cy="9906000" type="A4"/>
  <p:notesSz cx="6808788" cy="99409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224"/>
    <a:srgbClr val="72F4C9"/>
    <a:srgbClr val="5BC9AF"/>
    <a:srgbClr val="35EFB1"/>
    <a:srgbClr val="3521AF"/>
    <a:srgbClr val="0FC186"/>
    <a:srgbClr val="FFD966"/>
    <a:srgbClr val="FFDE0D"/>
    <a:srgbClr val="5B9BD5"/>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35" autoAdjust="0"/>
    <p:restoredTop sz="86461"/>
  </p:normalViewPr>
  <p:slideViewPr>
    <p:cSldViewPr>
      <p:cViewPr varScale="1">
        <p:scale>
          <a:sx n="76" d="100"/>
          <a:sy n="76" d="100"/>
        </p:scale>
        <p:origin x="2052" y="108"/>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0" d="100"/>
          <a:sy n="100" d="100"/>
        </p:scale>
        <p:origin x="4128" y="1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50212" cy="498783"/>
          </a:xfrm>
          <a:prstGeom prst="rect">
            <a:avLst/>
          </a:prstGeom>
        </p:spPr>
        <p:txBody>
          <a:bodyPr vert="horz" lIns="90799" tIns="45399" rIns="90799" bIns="45399" rtlCol="0"/>
          <a:lstStyle>
            <a:lvl1pPr algn="l">
              <a:defRPr sz="1100"/>
            </a:lvl1pPr>
          </a:lstStyle>
          <a:p>
            <a:endParaRPr lang="en-US"/>
          </a:p>
        </p:txBody>
      </p:sp>
      <p:sp>
        <p:nvSpPr>
          <p:cNvPr id="3" name="Espace réservé de la date 2"/>
          <p:cNvSpPr>
            <a:spLocks noGrp="1"/>
          </p:cNvSpPr>
          <p:nvPr>
            <p:ph type="dt" idx="1"/>
          </p:nvPr>
        </p:nvSpPr>
        <p:spPr>
          <a:xfrm>
            <a:off x="3857002" y="0"/>
            <a:ext cx="2950212" cy="498783"/>
          </a:xfrm>
          <a:prstGeom prst="rect">
            <a:avLst/>
          </a:prstGeom>
        </p:spPr>
        <p:txBody>
          <a:bodyPr vert="horz" lIns="90799" tIns="45399" rIns="90799" bIns="45399" rtlCol="0"/>
          <a:lstStyle>
            <a:lvl1pPr algn="r">
              <a:defRPr sz="1100"/>
            </a:lvl1pPr>
          </a:lstStyle>
          <a:p>
            <a:fld id="{60C14DC2-CF61-4598-BBB7-FF94040C0E23}" type="datetimeFigureOut">
              <a:rPr lang="en-US" smtClean="0"/>
              <a:pPr/>
              <a:t>3/17/2026</a:t>
            </a:fld>
            <a:endParaRPr lang="en-US"/>
          </a:p>
        </p:txBody>
      </p:sp>
      <p:sp>
        <p:nvSpPr>
          <p:cNvPr id="4" name="Espace réservé de l'image des diapositives 3"/>
          <p:cNvSpPr>
            <a:spLocks noGrp="1" noRot="1" noChangeAspect="1"/>
          </p:cNvSpPr>
          <p:nvPr>
            <p:ph type="sldImg" idx="2"/>
          </p:nvPr>
        </p:nvSpPr>
        <p:spPr>
          <a:xfrm>
            <a:off x="2243138" y="1243013"/>
            <a:ext cx="2324100" cy="3355975"/>
          </a:xfrm>
          <a:prstGeom prst="rect">
            <a:avLst/>
          </a:prstGeom>
          <a:noFill/>
          <a:ln w="12700">
            <a:solidFill>
              <a:prstClr val="black"/>
            </a:solidFill>
          </a:ln>
        </p:spPr>
        <p:txBody>
          <a:bodyPr vert="horz" lIns="90799" tIns="45399" rIns="90799" bIns="45399" rtlCol="0" anchor="ctr"/>
          <a:lstStyle/>
          <a:p>
            <a:endParaRPr lang="en-US"/>
          </a:p>
        </p:txBody>
      </p:sp>
      <p:sp>
        <p:nvSpPr>
          <p:cNvPr id="5" name="Espace réservé des notes 4"/>
          <p:cNvSpPr>
            <a:spLocks noGrp="1"/>
          </p:cNvSpPr>
          <p:nvPr>
            <p:ph type="body" sz="quarter" idx="3"/>
          </p:nvPr>
        </p:nvSpPr>
        <p:spPr>
          <a:xfrm>
            <a:off x="681666" y="4784210"/>
            <a:ext cx="5447030" cy="3914495"/>
          </a:xfrm>
          <a:prstGeom prst="rect">
            <a:avLst/>
          </a:prstGeom>
        </p:spPr>
        <p:txBody>
          <a:bodyPr vert="horz" lIns="90799" tIns="45399" rIns="90799" bIns="45399"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1" y="9442143"/>
            <a:ext cx="2950212" cy="498783"/>
          </a:xfrm>
          <a:prstGeom prst="rect">
            <a:avLst/>
          </a:prstGeom>
        </p:spPr>
        <p:txBody>
          <a:bodyPr vert="horz" lIns="90799" tIns="45399" rIns="90799" bIns="45399" rtlCol="0" anchor="b"/>
          <a:lstStyle>
            <a:lvl1pPr algn="l">
              <a:defRPr sz="1100"/>
            </a:lvl1pPr>
          </a:lstStyle>
          <a:p>
            <a:endParaRPr lang="en-US"/>
          </a:p>
        </p:txBody>
      </p:sp>
      <p:sp>
        <p:nvSpPr>
          <p:cNvPr id="7" name="Espace réservé du numéro de diapositive 6"/>
          <p:cNvSpPr>
            <a:spLocks noGrp="1"/>
          </p:cNvSpPr>
          <p:nvPr>
            <p:ph type="sldNum" sz="quarter" idx="5"/>
          </p:nvPr>
        </p:nvSpPr>
        <p:spPr>
          <a:xfrm>
            <a:off x="3857002" y="9442143"/>
            <a:ext cx="2950212" cy="498783"/>
          </a:xfrm>
          <a:prstGeom prst="rect">
            <a:avLst/>
          </a:prstGeom>
        </p:spPr>
        <p:txBody>
          <a:bodyPr vert="horz" lIns="90799" tIns="45399" rIns="90799" bIns="45399" rtlCol="0" anchor="b"/>
          <a:lstStyle>
            <a:lvl1pPr algn="r">
              <a:defRPr sz="1100"/>
            </a:lvl1pPr>
          </a:lstStyle>
          <a:p>
            <a:fld id="{F012A92B-FAB7-4178-A58C-845BE24261F1}" type="slidenum">
              <a:rPr lang="en-US" smtClean="0"/>
              <a:pPr/>
              <a:t>‹N°›</a:t>
            </a:fld>
            <a:endParaRPr lang="en-US"/>
          </a:p>
        </p:txBody>
      </p:sp>
    </p:spTree>
    <p:extLst>
      <p:ext uri="{BB962C8B-B14F-4D97-AF65-F5344CB8AC3E}">
        <p14:creationId xmlns:p14="http://schemas.microsoft.com/office/powerpoint/2010/main" val="3640586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243138" y="1243013"/>
            <a:ext cx="2324100" cy="3355975"/>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F012A92B-FAB7-4178-A58C-845BE24261F1}" type="slidenum">
              <a:rPr lang="en-US" smtClean="0"/>
              <a:pPr/>
              <a:t>1</a:t>
            </a:fld>
            <a:endParaRPr lang="en-US"/>
          </a:p>
        </p:txBody>
      </p:sp>
    </p:spTree>
    <p:extLst>
      <p:ext uri="{BB962C8B-B14F-4D97-AF65-F5344CB8AC3E}">
        <p14:creationId xmlns:p14="http://schemas.microsoft.com/office/powerpoint/2010/main" val="2272220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243138" y="1243013"/>
            <a:ext cx="2324100" cy="3355975"/>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F012A92B-FAB7-4178-A58C-845BE24261F1}" type="slidenum">
              <a:rPr lang="en-US" smtClean="0"/>
              <a:pPr/>
              <a:t>2</a:t>
            </a:fld>
            <a:endParaRPr lang="en-US"/>
          </a:p>
        </p:txBody>
      </p:sp>
    </p:spTree>
    <p:extLst>
      <p:ext uri="{BB962C8B-B14F-4D97-AF65-F5344CB8AC3E}">
        <p14:creationId xmlns:p14="http://schemas.microsoft.com/office/powerpoint/2010/main" val="3921880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3077284"/>
            <a:ext cx="5829300" cy="2123369"/>
          </a:xfrm>
        </p:spPr>
        <p:txBody>
          <a:bodyPr/>
          <a:lstStyle/>
          <a:p>
            <a:r>
              <a:rPr lang="fr-FR"/>
              <a:t>Cliquez pour modifier le style du titre</a:t>
            </a:r>
          </a:p>
        </p:txBody>
      </p:sp>
      <p:sp>
        <p:nvSpPr>
          <p:cNvPr id="3" name="Sous-titr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3729037" y="529698"/>
            <a:ext cx="1157288" cy="1126807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257176" y="529698"/>
            <a:ext cx="3357563" cy="1126807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6365522"/>
            <a:ext cx="5829300" cy="1967442"/>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541735" y="4198588"/>
            <a:ext cx="5829300" cy="2166936"/>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257178"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2628903"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42900" y="396699"/>
            <a:ext cx="6172200" cy="1651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342900" y="2217386"/>
            <a:ext cx="3030141" cy="924101"/>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83772" y="2217386"/>
            <a:ext cx="3031331" cy="924101"/>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483772"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3" y="394407"/>
            <a:ext cx="2256235" cy="1678517"/>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2681290" y="394408"/>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3" y="2072923"/>
            <a:ext cx="2256235" cy="6775980"/>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934202"/>
            <a:ext cx="4114800" cy="818622"/>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344216" y="885119"/>
            <a:ext cx="4114800" cy="59436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endParaRPr lang="fr-FR"/>
          </a:p>
        </p:txBody>
      </p:sp>
      <p:sp>
        <p:nvSpPr>
          <p:cNvPr id="4" name="Espace réservé du texte 3"/>
          <p:cNvSpPr>
            <a:spLocks noGrp="1"/>
          </p:cNvSpPr>
          <p:nvPr>
            <p:ph type="body" sz="half" idx="2"/>
          </p:nvPr>
        </p:nvSpPr>
        <p:spPr>
          <a:xfrm>
            <a:off x="1344216" y="7752824"/>
            <a:ext cx="4114800" cy="1162578"/>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02C1F33A-D1A7-4032-A33A-946A003D61B0}" type="datetimeFigureOut">
              <a:rPr lang="fr-FR" smtClean="0"/>
              <a:pPr/>
              <a:t>17/03/2026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F5013F7-1AB4-4242-8326-045A6C90C55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342900" y="2311403"/>
            <a:ext cx="6172200" cy="653750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342900" y="9181397"/>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02C1F33A-D1A7-4032-A33A-946A003D61B0}" type="datetimeFigureOut">
              <a:rPr lang="fr-FR" smtClean="0"/>
              <a:pPr/>
              <a:t>17/03/2026</a:t>
            </a:fld>
            <a:endParaRPr lang="fr-FR"/>
          </a:p>
        </p:txBody>
      </p:sp>
      <p:sp>
        <p:nvSpPr>
          <p:cNvPr id="5" name="Espace réservé du pied de page 4"/>
          <p:cNvSpPr>
            <a:spLocks noGrp="1"/>
          </p:cNvSpPr>
          <p:nvPr>
            <p:ph type="ftr" sz="quarter" idx="3"/>
          </p:nvPr>
        </p:nvSpPr>
        <p:spPr>
          <a:xfrm>
            <a:off x="2343150" y="9181397"/>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9181397"/>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0F5013F7-1AB4-4242-8326-045A6C90C55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95" rtl="0" eaLnBrk="1" latinLnBrk="0" hangingPunct="1">
        <a:spcBef>
          <a:spcPct val="0"/>
        </a:spcBef>
        <a:buNone/>
        <a:defRPr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46" indent="-285748" algn="l" defTabSz="914395"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93" indent="-228598" algn="l" defTabSz="914395"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91" indent="-228598" algn="l" defTabSz="914395"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88" indent="-228598" algn="l" defTabSz="914395"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395" rtl="0" eaLnBrk="1" latinLnBrk="0" hangingPunct="1">
        <a:defRPr sz="1800" kern="1200">
          <a:solidFill>
            <a:schemeClr val="tx1"/>
          </a:solidFill>
          <a:latin typeface="+mn-lt"/>
          <a:ea typeface="+mn-ea"/>
          <a:cs typeface="+mn-cs"/>
        </a:defRPr>
      </a:lvl1pPr>
      <a:lvl2pPr marL="457198" algn="l" defTabSz="914395" rtl="0" eaLnBrk="1" latinLnBrk="0" hangingPunct="1">
        <a:defRPr sz="1800" kern="1200">
          <a:solidFill>
            <a:schemeClr val="tx1"/>
          </a:solidFill>
          <a:latin typeface="+mn-lt"/>
          <a:ea typeface="+mn-ea"/>
          <a:cs typeface="+mn-cs"/>
        </a:defRPr>
      </a:lvl2pPr>
      <a:lvl3pPr marL="914395" algn="l" defTabSz="914395" rtl="0" eaLnBrk="1" latinLnBrk="0" hangingPunct="1">
        <a:defRPr sz="1800" kern="1200">
          <a:solidFill>
            <a:schemeClr val="tx1"/>
          </a:solidFill>
          <a:latin typeface="+mn-lt"/>
          <a:ea typeface="+mn-ea"/>
          <a:cs typeface="+mn-cs"/>
        </a:defRPr>
      </a:lvl3pPr>
      <a:lvl4pPr marL="1371592" algn="l" defTabSz="914395" rtl="0" eaLnBrk="1" latinLnBrk="0" hangingPunct="1">
        <a:defRPr sz="1800" kern="1200">
          <a:solidFill>
            <a:schemeClr val="tx1"/>
          </a:solidFill>
          <a:latin typeface="+mn-lt"/>
          <a:ea typeface="+mn-ea"/>
          <a:cs typeface="+mn-cs"/>
        </a:defRPr>
      </a:lvl4pPr>
      <a:lvl5pPr marL="1828789" algn="l" defTabSz="914395" rtl="0" eaLnBrk="1" latinLnBrk="0" hangingPunct="1">
        <a:defRPr sz="1800" kern="1200">
          <a:solidFill>
            <a:schemeClr val="tx1"/>
          </a:solidFill>
          <a:latin typeface="+mn-lt"/>
          <a:ea typeface="+mn-ea"/>
          <a:cs typeface="+mn-cs"/>
        </a:defRPr>
      </a:lvl5pPr>
      <a:lvl6pPr marL="2285987" algn="l" defTabSz="914395" rtl="0" eaLnBrk="1" latinLnBrk="0" hangingPunct="1">
        <a:defRPr sz="1800" kern="1200">
          <a:solidFill>
            <a:schemeClr val="tx1"/>
          </a:solidFill>
          <a:latin typeface="+mn-lt"/>
          <a:ea typeface="+mn-ea"/>
          <a:cs typeface="+mn-cs"/>
        </a:defRPr>
      </a:lvl6pPr>
      <a:lvl7pPr marL="2743185" algn="l" defTabSz="914395" rtl="0" eaLnBrk="1" latinLnBrk="0" hangingPunct="1">
        <a:defRPr sz="1800" kern="1200">
          <a:solidFill>
            <a:schemeClr val="tx1"/>
          </a:solidFill>
          <a:latin typeface="+mn-lt"/>
          <a:ea typeface="+mn-ea"/>
          <a:cs typeface="+mn-cs"/>
        </a:defRPr>
      </a:lvl7pPr>
      <a:lvl8pPr marL="3200381" algn="l" defTabSz="914395" rtl="0" eaLnBrk="1" latinLnBrk="0" hangingPunct="1">
        <a:defRPr sz="1800" kern="1200">
          <a:solidFill>
            <a:schemeClr val="tx1"/>
          </a:solidFill>
          <a:latin typeface="+mn-lt"/>
          <a:ea typeface="+mn-ea"/>
          <a:cs typeface="+mn-cs"/>
        </a:defRPr>
      </a:lvl8pPr>
      <a:lvl9pPr marL="3657579" algn="l" defTabSz="91439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4.emf"/><Relationship Id="rId3" Type="http://schemas.openxmlformats.org/officeDocument/2006/relationships/image" Target="../media/image1.png"/><Relationship Id="rId7" Type="http://schemas.openxmlformats.org/officeDocument/2006/relationships/image" Target="../media/image11.png"/><Relationship Id="rId12" Type="http://schemas.openxmlformats.org/officeDocument/2006/relationships/package" Target="../embeddings/Microsoft_Excel_Worksheet.xlsx"/><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0.png"/><Relationship Id="rId11" Type="http://schemas.openxmlformats.org/officeDocument/2006/relationships/image" Target="../media/image13.png"/><Relationship Id="rId5" Type="http://schemas.openxmlformats.org/officeDocument/2006/relationships/image" Target="../media/image9.png"/><Relationship Id="rId10" Type="http://schemas.openxmlformats.org/officeDocument/2006/relationships/image" Target="../media/image8.png"/><Relationship Id="rId4" Type="http://schemas.openxmlformats.org/officeDocument/2006/relationships/image" Target="../media/image4.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ZoneTexte 53"/>
          <p:cNvSpPr txBox="1"/>
          <p:nvPr/>
        </p:nvSpPr>
        <p:spPr>
          <a:xfrm>
            <a:off x="250288" y="8582947"/>
            <a:ext cx="3802920" cy="707886"/>
          </a:xfrm>
          <a:prstGeom prst="rect">
            <a:avLst/>
          </a:prstGeom>
          <a:noFill/>
          <a:ln>
            <a:noFill/>
          </a:ln>
        </p:spPr>
        <p:txBody>
          <a:bodyPr wrap="square" rtlCol="0" anchor="ctr" anchorCtr="0">
            <a:spAutoFit/>
          </a:bodyPr>
          <a:lstStyle/>
          <a:p>
            <a:pPr algn="just" fontAlgn="base"/>
            <a:r>
              <a:rPr lang="en-US" sz="1000" dirty="0">
                <a:latin typeface="Eurostile" panose="020B0504020202050204"/>
              </a:rPr>
              <a:t>Be always on time with the HORISSIMO wall clock. Practical and aesthetic, this wall clock will give personality to your workspace and rhythm to the life of your company. It has an ABS black frame and a glass lens, a silent a precise quartz mechanism, a white face with large black figures and 3 hands. </a:t>
            </a:r>
            <a:endParaRPr lang="fr-FR" sz="1000" dirty="0">
              <a:latin typeface="Eurostile" panose="020B0504020202050204"/>
              <a:ea typeface="Calibri" panose="020F0502020204030204" pitchFamily="34" charset="0"/>
              <a:cs typeface="Calibri" panose="020F0502020204030204" pitchFamily="34" charset="0"/>
            </a:endParaRPr>
          </a:p>
        </p:txBody>
      </p:sp>
      <p:pic>
        <p:nvPicPr>
          <p:cNvPr id="9" name="Image 8">
            <a:extLst>
              <a:ext uri="{FF2B5EF4-FFF2-40B4-BE49-F238E27FC236}">
                <a16:creationId xmlns:a16="http://schemas.microsoft.com/office/drawing/2014/main" id="{D4579F02-7F88-8E4A-808E-52FD5D7FBC0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82" y="9367081"/>
            <a:ext cx="6666786" cy="410455"/>
          </a:xfrm>
          <a:prstGeom prst="rect">
            <a:avLst/>
          </a:prstGeom>
        </p:spPr>
      </p:pic>
      <p:cxnSp>
        <p:nvCxnSpPr>
          <p:cNvPr id="15" name="Connecteur droit 14">
            <a:extLst>
              <a:ext uri="{FF2B5EF4-FFF2-40B4-BE49-F238E27FC236}">
                <a16:creationId xmlns:a16="http://schemas.microsoft.com/office/drawing/2014/main" id="{C6BB3C4E-A460-464A-AFF6-77685549670F}"/>
              </a:ext>
            </a:extLst>
          </p:cNvPr>
          <p:cNvCxnSpPr/>
          <p:nvPr/>
        </p:nvCxnSpPr>
        <p:spPr>
          <a:xfrm>
            <a:off x="2132858" y="9617278"/>
            <a:ext cx="3550103"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62" name="Image 61">
            <a:extLst>
              <a:ext uri="{FF2B5EF4-FFF2-40B4-BE49-F238E27FC236}">
                <a16:creationId xmlns:a16="http://schemas.microsoft.com/office/drawing/2014/main" id="{849B1E82-DAB6-EF4D-AC92-BA98CBB2187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08991" y="8123542"/>
            <a:ext cx="418303" cy="389763"/>
          </a:xfrm>
          <a:prstGeom prst="rect">
            <a:avLst/>
          </a:prstGeom>
        </p:spPr>
      </p:pic>
      <p:sp>
        <p:nvSpPr>
          <p:cNvPr id="21" name="Rectangle 20"/>
          <p:cNvSpPr/>
          <p:nvPr/>
        </p:nvSpPr>
        <p:spPr>
          <a:xfrm>
            <a:off x="5733256" y="1640632"/>
            <a:ext cx="864000" cy="91190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Rectangle 51"/>
          <p:cNvSpPr/>
          <p:nvPr/>
        </p:nvSpPr>
        <p:spPr>
          <a:xfrm>
            <a:off x="5671928" y="3927565"/>
            <a:ext cx="864000" cy="91190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ZoneTexte 70"/>
          <p:cNvSpPr txBox="1"/>
          <p:nvPr/>
        </p:nvSpPr>
        <p:spPr>
          <a:xfrm>
            <a:off x="4249634" y="8330782"/>
            <a:ext cx="2491734" cy="1078257"/>
          </a:xfrm>
          <a:prstGeom prst="rect">
            <a:avLst/>
          </a:prstGeom>
          <a:noFill/>
          <a:ln>
            <a:noFill/>
          </a:ln>
        </p:spPr>
        <p:txBody>
          <a:bodyPr wrap="square" lIns="90000" tIns="46800" rIns="90000" bIns="46800" rtlCol="0" anchor="ctr" anchorCtr="0">
            <a:noAutofit/>
          </a:bodyPr>
          <a:lstStyle/>
          <a:p>
            <a:pPr algn="just" eaLnBrk="0" fontAlgn="base" hangingPunct="0">
              <a:spcBef>
                <a:spcPct val="0"/>
              </a:spcBef>
              <a:spcAft>
                <a:spcPct val="0"/>
              </a:spcAft>
            </a:pPr>
            <a:r>
              <a:rPr lang="en-US" sz="1000" dirty="0">
                <a:latin typeface="Eurostile" panose="020B0504020202050204"/>
              </a:rPr>
              <a:t>Combining style and elegance, this clock will perfectly fit in all your workspaces. Key feature :  a silent and precise movement to work in the best conditions</a:t>
            </a:r>
            <a:endParaRPr lang="fr-FR" sz="1000" dirty="0">
              <a:latin typeface="Eurostile" panose="020B0504020202050204"/>
              <a:ea typeface="Calibri" panose="020F0502020204030204" pitchFamily="34" charset="0"/>
              <a:cs typeface="Calibri" panose="020F0502020204030204" pitchFamily="34" charset="0"/>
            </a:endParaRPr>
          </a:p>
        </p:txBody>
      </p:sp>
      <p:sp>
        <p:nvSpPr>
          <p:cNvPr id="31" name="ZoneTexte 30"/>
          <p:cNvSpPr txBox="1"/>
          <p:nvPr/>
        </p:nvSpPr>
        <p:spPr>
          <a:xfrm>
            <a:off x="0" y="454320"/>
            <a:ext cx="6858000" cy="707886"/>
          </a:xfrm>
          <a:prstGeom prst="rect">
            <a:avLst/>
          </a:prstGeom>
          <a:noFill/>
        </p:spPr>
        <p:txBody>
          <a:bodyPr wrap="square" rtlCol="0">
            <a:spAutoFit/>
          </a:bodyPr>
          <a:lstStyle/>
          <a:p>
            <a:r>
              <a:rPr lang="fr-FR" sz="4000" b="1" dirty="0">
                <a:latin typeface="Eurostile-Normal" pitchFamily="2" charset="0"/>
              </a:rPr>
              <a:t>HORISSIMO</a:t>
            </a:r>
            <a:r>
              <a:rPr lang="fr-FR" dirty="0">
                <a:latin typeface="Eurostile-Normal" pitchFamily="2" charset="0"/>
              </a:rPr>
              <a:t> </a:t>
            </a:r>
            <a:r>
              <a:rPr lang="en-US" sz="1100" dirty="0">
                <a:latin typeface="Eurostile-Normal" pitchFamily="2" charset="0"/>
              </a:rPr>
              <a:t>Silent clock with perfect time visibility</a:t>
            </a:r>
            <a:endParaRPr lang="fr-FR" sz="1100" dirty="0">
              <a:latin typeface="Eurostile" panose="020B0504020202050204"/>
            </a:endParaRPr>
          </a:p>
        </p:txBody>
      </p:sp>
      <p:sp>
        <p:nvSpPr>
          <p:cNvPr id="45" name="Rectangle 44"/>
          <p:cNvSpPr/>
          <p:nvPr/>
        </p:nvSpPr>
        <p:spPr>
          <a:xfrm>
            <a:off x="0" y="1124485"/>
            <a:ext cx="6858000" cy="21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Eurostile-Normal" pitchFamily="2" charset="0"/>
                <a:cs typeface="Calibri" panose="020F0502020204030204" pitchFamily="34" charset="0"/>
              </a:rPr>
              <a:t>Choose this silent wall clock with its elegant and timeless style </a:t>
            </a:r>
            <a:endParaRPr lang="fr-FR" sz="1100" dirty="0">
              <a:solidFill>
                <a:schemeClr val="tx1"/>
              </a:solidFill>
              <a:latin typeface="Eurostile-Normal" pitchFamily="2" charset="0"/>
              <a:cs typeface="Calibri" panose="020F0502020204030204" pitchFamily="34" charset="0"/>
            </a:endParaRPr>
          </a:p>
        </p:txBody>
      </p:sp>
      <p:sp>
        <p:nvSpPr>
          <p:cNvPr id="16" name="Rectangle 15">
            <a:extLst>
              <a:ext uri="{FF2B5EF4-FFF2-40B4-BE49-F238E27FC236}">
                <a16:creationId xmlns:a16="http://schemas.microsoft.com/office/drawing/2014/main" id="{30D0EC42-3494-48AD-A94E-14BC27F53FE9}"/>
              </a:ext>
            </a:extLst>
          </p:cNvPr>
          <p:cNvSpPr/>
          <p:nvPr/>
        </p:nvSpPr>
        <p:spPr>
          <a:xfrm>
            <a:off x="5671928" y="6214498"/>
            <a:ext cx="864000" cy="91190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8" name="Picture 10" descr="Offre &gt; Prestations &gt; Cinéma &gt; PlaySkills">
            <a:extLst>
              <a:ext uri="{FF2B5EF4-FFF2-40B4-BE49-F238E27FC236}">
                <a16:creationId xmlns:a16="http://schemas.microsoft.com/office/drawing/2014/main" id="{59D4A915-FC5A-4C32-9892-206D70A0243A}"/>
              </a:ext>
            </a:extLst>
          </p:cNvPr>
          <p:cNvPicPr>
            <a:picLocks noChangeAspect="1" noChangeArrowheads="1"/>
          </p:cNvPicPr>
          <p:nvPr/>
        </p:nvPicPr>
        <p:blipFill>
          <a:blip r:embed="rId5" cstate="print">
            <a:biLevel thresh="75000"/>
            <a:extLst>
              <a:ext uri="{28A0092B-C50C-407E-A947-70E740481C1C}">
                <a14:useLocalDpi xmlns:a14="http://schemas.microsoft.com/office/drawing/2010/main" val="0"/>
              </a:ext>
            </a:extLst>
          </a:blip>
          <a:srcRect/>
          <a:stretch>
            <a:fillRect/>
          </a:stretch>
        </p:blipFill>
        <p:spPr bwMode="auto">
          <a:xfrm>
            <a:off x="1804854" y="7977336"/>
            <a:ext cx="616034" cy="616034"/>
          </a:xfrm>
          <a:prstGeom prst="rect">
            <a:avLst/>
          </a:prstGeom>
          <a:noFill/>
          <a:extLst>
            <a:ext uri="{909E8E84-426E-40DD-AFC4-6F175D3DCCD1}">
              <a14:hiddenFill xmlns:a14="http://schemas.microsoft.com/office/drawing/2010/main">
                <a:solidFill>
                  <a:srgbClr val="FFFFFF"/>
                </a:solidFill>
              </a14:hiddenFill>
            </a:ext>
          </a:extLst>
        </p:spPr>
      </p:pic>
      <p:pic>
        <p:nvPicPr>
          <p:cNvPr id="22" name="Image 21">
            <a:extLst>
              <a:ext uri="{FF2B5EF4-FFF2-40B4-BE49-F238E27FC236}">
                <a16:creationId xmlns:a16="http://schemas.microsoft.com/office/drawing/2014/main" id="{8458B889-2768-4723-ABBC-8701B4A7C1B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829841" y="265449"/>
            <a:ext cx="1872208" cy="429156"/>
          </a:xfrm>
          <a:prstGeom prst="rect">
            <a:avLst/>
          </a:prstGeom>
        </p:spPr>
      </p:pic>
      <p:sp>
        <p:nvSpPr>
          <p:cNvPr id="24" name="Rectangle 23">
            <a:extLst>
              <a:ext uri="{FF2B5EF4-FFF2-40B4-BE49-F238E27FC236}">
                <a16:creationId xmlns:a16="http://schemas.microsoft.com/office/drawing/2014/main" id="{12CAB10A-070C-4477-8F97-383168895CE3}"/>
              </a:ext>
            </a:extLst>
          </p:cNvPr>
          <p:cNvSpPr/>
          <p:nvPr/>
        </p:nvSpPr>
        <p:spPr>
          <a:xfrm>
            <a:off x="4007894" y="6366039"/>
            <a:ext cx="1664237" cy="584775"/>
          </a:xfrm>
          <a:prstGeom prst="rect">
            <a:avLst/>
          </a:prstGeom>
        </p:spPr>
        <p:txBody>
          <a:bodyPr wrap="none">
            <a:spAutoFit/>
          </a:bodyPr>
          <a:lstStyle/>
          <a:p>
            <a:pPr algn="r"/>
            <a:r>
              <a:rPr lang="en-GB" sz="1600" dirty="0">
                <a:latin typeface="Eurostile" panose="020B0504020202050204"/>
              </a:rPr>
              <a:t>Works with a battery </a:t>
            </a:r>
          </a:p>
          <a:p>
            <a:pPr algn="r"/>
            <a:r>
              <a:rPr lang="en-GB" sz="1600" dirty="0">
                <a:latin typeface="Eurostile" panose="020B0504020202050204"/>
              </a:rPr>
              <a:t>LR6/AA (not supplied)</a:t>
            </a:r>
          </a:p>
        </p:txBody>
      </p:sp>
      <p:sp>
        <p:nvSpPr>
          <p:cNvPr id="25" name="Rectangle 24">
            <a:extLst>
              <a:ext uri="{FF2B5EF4-FFF2-40B4-BE49-F238E27FC236}">
                <a16:creationId xmlns:a16="http://schemas.microsoft.com/office/drawing/2014/main" id="{AAB70771-F289-41B6-AF0B-BC1950186DF3}"/>
              </a:ext>
            </a:extLst>
          </p:cNvPr>
          <p:cNvSpPr/>
          <p:nvPr/>
        </p:nvSpPr>
        <p:spPr>
          <a:xfrm>
            <a:off x="1121975" y="4038993"/>
            <a:ext cx="4572000" cy="830997"/>
          </a:xfrm>
          <a:prstGeom prst="rect">
            <a:avLst/>
          </a:prstGeom>
        </p:spPr>
        <p:txBody>
          <a:bodyPr>
            <a:spAutoFit/>
          </a:bodyPr>
          <a:lstStyle/>
          <a:p>
            <a:pPr algn="r"/>
            <a:r>
              <a:rPr lang="en-GB" sz="1600" dirty="0">
                <a:latin typeface="Eurostile" panose="020B0504020202050204"/>
              </a:rPr>
              <a:t>High precision &amp; silent  </a:t>
            </a:r>
          </a:p>
          <a:p>
            <a:pPr algn="r"/>
            <a:r>
              <a:rPr lang="en-GB" sz="1600" dirty="0">
                <a:latin typeface="Eurostile" panose="020B0504020202050204"/>
              </a:rPr>
              <a:t>quartz movement </a:t>
            </a:r>
            <a:endParaRPr lang="fr-FR" sz="1600" dirty="0">
              <a:latin typeface="Eurostile" panose="020B0504020202050204"/>
            </a:endParaRPr>
          </a:p>
          <a:p>
            <a:pPr algn="r"/>
            <a:r>
              <a:rPr lang="fr-FR" sz="1600" dirty="0">
                <a:latin typeface="Eurostile" panose="020B0504020202050204"/>
              </a:rPr>
              <a:t> </a:t>
            </a:r>
          </a:p>
        </p:txBody>
      </p:sp>
      <p:sp>
        <p:nvSpPr>
          <p:cNvPr id="26" name="ZoneTexte 25">
            <a:extLst>
              <a:ext uri="{FF2B5EF4-FFF2-40B4-BE49-F238E27FC236}">
                <a16:creationId xmlns:a16="http://schemas.microsoft.com/office/drawing/2014/main" id="{7911881F-7FC1-49CE-B149-37309EAE740C}"/>
              </a:ext>
            </a:extLst>
          </p:cNvPr>
          <p:cNvSpPr txBox="1"/>
          <p:nvPr/>
        </p:nvSpPr>
        <p:spPr>
          <a:xfrm>
            <a:off x="2185518" y="1636424"/>
            <a:ext cx="3541776" cy="830997"/>
          </a:xfrm>
          <a:prstGeom prst="rect">
            <a:avLst/>
          </a:prstGeom>
          <a:noFill/>
        </p:spPr>
        <p:txBody>
          <a:bodyPr wrap="square">
            <a:spAutoFit/>
          </a:bodyPr>
          <a:lstStyle/>
          <a:p>
            <a:pPr algn="r"/>
            <a:r>
              <a:rPr lang="en-GB" sz="1600" dirty="0">
                <a:latin typeface="Eurostile" panose="020B0504020202050204"/>
              </a:rPr>
              <a:t>Excellent time visibility up to 30m </a:t>
            </a:r>
          </a:p>
          <a:p>
            <a:pPr algn="r"/>
            <a:r>
              <a:rPr lang="en-GB" sz="1600" dirty="0">
                <a:latin typeface="Eurostile" panose="020B0504020202050204"/>
              </a:rPr>
              <a:t>Black figures on white background </a:t>
            </a:r>
          </a:p>
          <a:p>
            <a:pPr algn="r"/>
            <a:r>
              <a:rPr lang="en-GB" sz="1600" dirty="0">
                <a:latin typeface="Eurostile" panose="020B0504020202050204"/>
              </a:rPr>
              <a:t>(Diameter 38 cm - Number 2,5 cm)</a:t>
            </a:r>
            <a:endParaRPr lang="fr-FR" sz="1600" dirty="0"/>
          </a:p>
        </p:txBody>
      </p:sp>
      <p:pic>
        <p:nvPicPr>
          <p:cNvPr id="6" name="Image 5" descr="Une image contenant texte, horloge&#10;&#10;Description générée automatiquement">
            <a:extLst>
              <a:ext uri="{FF2B5EF4-FFF2-40B4-BE49-F238E27FC236}">
                <a16:creationId xmlns:a16="http://schemas.microsoft.com/office/drawing/2014/main" id="{3E8C5B29-4BE7-4AEF-A056-17A0BA00B69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538" y="2675660"/>
            <a:ext cx="4009670" cy="3949474"/>
          </a:xfrm>
          <a:prstGeom prst="rect">
            <a:avLst/>
          </a:prstGeom>
        </p:spPr>
      </p:pic>
      <p:pic>
        <p:nvPicPr>
          <p:cNvPr id="19" name="Image 18">
            <a:extLst>
              <a:ext uri="{FF2B5EF4-FFF2-40B4-BE49-F238E27FC236}">
                <a16:creationId xmlns:a16="http://schemas.microsoft.com/office/drawing/2014/main" id="{7C695036-A82D-461B-A49F-AB275282C13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93921" y="6270134"/>
            <a:ext cx="804943" cy="750677"/>
          </a:xfrm>
          <a:prstGeom prst="rect">
            <a:avLst/>
          </a:prstGeom>
        </p:spPr>
      </p:pic>
      <p:pic>
        <p:nvPicPr>
          <p:cNvPr id="20" name="Image 19">
            <a:extLst>
              <a:ext uri="{FF2B5EF4-FFF2-40B4-BE49-F238E27FC236}">
                <a16:creationId xmlns:a16="http://schemas.microsoft.com/office/drawing/2014/main" id="{D2D53B85-0AD1-4BC0-8383-E1DF44AE8B2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27294" y="1784293"/>
            <a:ext cx="847150" cy="688875"/>
          </a:xfrm>
          <a:prstGeom prst="rect">
            <a:avLst/>
          </a:prstGeom>
        </p:spPr>
      </p:pic>
      <p:pic>
        <p:nvPicPr>
          <p:cNvPr id="23" name="Image 22">
            <a:extLst>
              <a:ext uri="{FF2B5EF4-FFF2-40B4-BE49-F238E27FC236}">
                <a16:creationId xmlns:a16="http://schemas.microsoft.com/office/drawing/2014/main" id="{915CD3B9-3D80-4743-814A-2FE3F23FA09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51979" y="4038993"/>
            <a:ext cx="699498" cy="697983"/>
          </a:xfrm>
          <a:prstGeom prst="rect">
            <a:avLst/>
          </a:prstGeom>
        </p:spPr>
      </p:pic>
    </p:spTree>
    <p:extLst>
      <p:ext uri="{BB962C8B-B14F-4D97-AF65-F5344CB8AC3E}">
        <p14:creationId xmlns:p14="http://schemas.microsoft.com/office/powerpoint/2010/main" val="1117069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D4579F02-7F88-8E4A-808E-52FD5D7FBC0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82" y="9367081"/>
            <a:ext cx="6666786" cy="410455"/>
          </a:xfrm>
          <a:prstGeom prst="rect">
            <a:avLst/>
          </a:prstGeom>
        </p:spPr>
      </p:pic>
      <p:cxnSp>
        <p:nvCxnSpPr>
          <p:cNvPr id="15" name="Connecteur droit 14">
            <a:extLst>
              <a:ext uri="{FF2B5EF4-FFF2-40B4-BE49-F238E27FC236}">
                <a16:creationId xmlns:a16="http://schemas.microsoft.com/office/drawing/2014/main" id="{C6BB3C4E-A460-464A-AFF6-77685549670F}"/>
              </a:ext>
            </a:extLst>
          </p:cNvPr>
          <p:cNvCxnSpPr/>
          <p:nvPr/>
        </p:nvCxnSpPr>
        <p:spPr>
          <a:xfrm>
            <a:off x="2132858" y="9617278"/>
            <a:ext cx="3550103"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7" name="Image 16">
            <a:extLst>
              <a:ext uri="{FF2B5EF4-FFF2-40B4-BE49-F238E27FC236}">
                <a16:creationId xmlns:a16="http://schemas.microsoft.com/office/drawing/2014/main" id="{C613EE6E-D483-4A23-BECA-955F50C4759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29841" y="265449"/>
            <a:ext cx="1872208" cy="429156"/>
          </a:xfrm>
          <a:prstGeom prst="rect">
            <a:avLst/>
          </a:prstGeom>
        </p:spPr>
      </p:pic>
      <p:sp>
        <p:nvSpPr>
          <p:cNvPr id="10" name="ZoneTexte 9">
            <a:extLst>
              <a:ext uri="{FF2B5EF4-FFF2-40B4-BE49-F238E27FC236}">
                <a16:creationId xmlns:a16="http://schemas.microsoft.com/office/drawing/2014/main" id="{B988FCC6-87A7-4745-8251-2A87E8807188}"/>
              </a:ext>
            </a:extLst>
          </p:cNvPr>
          <p:cNvSpPr txBox="1"/>
          <p:nvPr/>
        </p:nvSpPr>
        <p:spPr>
          <a:xfrm>
            <a:off x="0" y="454320"/>
            <a:ext cx="6858000" cy="707886"/>
          </a:xfrm>
          <a:prstGeom prst="rect">
            <a:avLst/>
          </a:prstGeom>
          <a:noFill/>
        </p:spPr>
        <p:txBody>
          <a:bodyPr wrap="square" rtlCol="0">
            <a:spAutoFit/>
          </a:bodyPr>
          <a:lstStyle/>
          <a:p>
            <a:r>
              <a:rPr lang="fr-FR" sz="4000" b="1" dirty="0">
                <a:latin typeface="Eurostile-Normal" pitchFamily="2" charset="0"/>
              </a:rPr>
              <a:t>HORISSIMO</a:t>
            </a:r>
            <a:r>
              <a:rPr lang="fr-FR" dirty="0">
                <a:latin typeface="Eurostile-Normal" pitchFamily="2" charset="0"/>
              </a:rPr>
              <a:t> </a:t>
            </a:r>
            <a:r>
              <a:rPr lang="en-US" sz="1100" dirty="0">
                <a:latin typeface="Eurostile-Normal" pitchFamily="2" charset="0"/>
              </a:rPr>
              <a:t>Silent clock with perfect time visibility</a:t>
            </a:r>
            <a:endParaRPr lang="fr-FR" sz="1100" dirty="0">
              <a:latin typeface="Eurostile" panose="020B0504020202050204"/>
            </a:endParaRPr>
          </a:p>
        </p:txBody>
      </p:sp>
      <p:sp>
        <p:nvSpPr>
          <p:cNvPr id="11" name="Rectangle 10">
            <a:extLst>
              <a:ext uri="{FF2B5EF4-FFF2-40B4-BE49-F238E27FC236}">
                <a16:creationId xmlns:a16="http://schemas.microsoft.com/office/drawing/2014/main" id="{69E0E0F7-B1D7-47EF-9AAC-0F4B691236D3}"/>
              </a:ext>
            </a:extLst>
          </p:cNvPr>
          <p:cNvSpPr/>
          <p:nvPr/>
        </p:nvSpPr>
        <p:spPr>
          <a:xfrm>
            <a:off x="0" y="1124485"/>
            <a:ext cx="6858000" cy="21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Eurostile-Normal" pitchFamily="2" charset="0"/>
                <a:cs typeface="Calibri" panose="020F0502020204030204" pitchFamily="34" charset="0"/>
              </a:rPr>
              <a:t>Choose this silent wall clock with its elegant and timeless style </a:t>
            </a:r>
            <a:endParaRPr lang="fr-FR" sz="1100" dirty="0">
              <a:solidFill>
                <a:schemeClr val="tx1"/>
              </a:solidFill>
              <a:latin typeface="Eurostile-Normal" pitchFamily="2" charset="0"/>
              <a:cs typeface="Calibri" panose="020F0502020204030204" pitchFamily="34" charset="0"/>
            </a:endParaRPr>
          </a:p>
        </p:txBody>
      </p:sp>
      <p:pic>
        <p:nvPicPr>
          <p:cNvPr id="8" name="Image 7">
            <a:extLst>
              <a:ext uri="{FF2B5EF4-FFF2-40B4-BE49-F238E27FC236}">
                <a16:creationId xmlns:a16="http://schemas.microsoft.com/office/drawing/2014/main" id="{18F772AD-B516-4A36-929D-65325B91E9A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40348" y="3949843"/>
            <a:ext cx="918124" cy="773395"/>
          </a:xfrm>
          <a:prstGeom prst="rect">
            <a:avLst/>
          </a:prstGeom>
        </p:spPr>
      </p:pic>
      <p:pic>
        <p:nvPicPr>
          <p:cNvPr id="12" name="Image 11">
            <a:extLst>
              <a:ext uri="{FF2B5EF4-FFF2-40B4-BE49-F238E27FC236}">
                <a16:creationId xmlns:a16="http://schemas.microsoft.com/office/drawing/2014/main" id="{52BE3D9E-2419-4192-B5E4-9D3BB212104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89702" y="4782428"/>
            <a:ext cx="789978" cy="711584"/>
          </a:xfrm>
          <a:prstGeom prst="rect">
            <a:avLst/>
          </a:prstGeom>
        </p:spPr>
      </p:pic>
      <p:pic>
        <p:nvPicPr>
          <p:cNvPr id="14" name="Image 13">
            <a:extLst>
              <a:ext uri="{FF2B5EF4-FFF2-40B4-BE49-F238E27FC236}">
                <a16:creationId xmlns:a16="http://schemas.microsoft.com/office/drawing/2014/main" id="{E2E8093E-8267-4D47-A936-AC081E347E3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53519" y="5582139"/>
            <a:ext cx="862343" cy="728167"/>
          </a:xfrm>
          <a:prstGeom prst="rect">
            <a:avLst/>
          </a:prstGeom>
        </p:spPr>
      </p:pic>
      <p:pic>
        <p:nvPicPr>
          <p:cNvPr id="16" name="Image 15">
            <a:extLst>
              <a:ext uri="{FF2B5EF4-FFF2-40B4-BE49-F238E27FC236}">
                <a16:creationId xmlns:a16="http://schemas.microsoft.com/office/drawing/2014/main" id="{49F10C5F-CB0D-4E83-B61F-8BEEC3BC0C0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81447" y="3111083"/>
            <a:ext cx="835924" cy="779570"/>
          </a:xfrm>
          <a:prstGeom prst="rect">
            <a:avLst/>
          </a:prstGeom>
        </p:spPr>
      </p:pic>
      <p:pic>
        <p:nvPicPr>
          <p:cNvPr id="18" name="Image 17">
            <a:extLst>
              <a:ext uri="{FF2B5EF4-FFF2-40B4-BE49-F238E27FC236}">
                <a16:creationId xmlns:a16="http://schemas.microsoft.com/office/drawing/2014/main" id="{3C3685A3-3917-43C1-B568-1339FFA93F2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40348" y="1588943"/>
            <a:ext cx="847150" cy="688875"/>
          </a:xfrm>
          <a:prstGeom prst="rect">
            <a:avLst/>
          </a:prstGeom>
        </p:spPr>
      </p:pic>
      <p:pic>
        <p:nvPicPr>
          <p:cNvPr id="19" name="Image 18">
            <a:extLst>
              <a:ext uri="{FF2B5EF4-FFF2-40B4-BE49-F238E27FC236}">
                <a16:creationId xmlns:a16="http://schemas.microsoft.com/office/drawing/2014/main" id="{64439CA9-129D-499F-88FC-5926B78D036C}"/>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12356" y="2333190"/>
            <a:ext cx="699498" cy="697983"/>
          </a:xfrm>
          <a:prstGeom prst="rect">
            <a:avLst/>
          </a:prstGeom>
        </p:spPr>
      </p:pic>
      <p:pic>
        <p:nvPicPr>
          <p:cNvPr id="3" name="Image 2">
            <a:extLst>
              <a:ext uri="{FF2B5EF4-FFF2-40B4-BE49-F238E27FC236}">
                <a16:creationId xmlns:a16="http://schemas.microsoft.com/office/drawing/2014/main" id="{8059C74D-F31D-4048-ADFE-0257FC5B77B8}"/>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89702" y="6274554"/>
            <a:ext cx="789978" cy="838686"/>
          </a:xfrm>
          <a:prstGeom prst="rect">
            <a:avLst/>
          </a:prstGeom>
        </p:spPr>
      </p:pic>
      <p:graphicFrame>
        <p:nvGraphicFramePr>
          <p:cNvPr id="4" name="Objet 3">
            <a:extLst>
              <a:ext uri="{FF2B5EF4-FFF2-40B4-BE49-F238E27FC236}">
                <a16:creationId xmlns:a16="http://schemas.microsoft.com/office/drawing/2014/main" id="{139E22B9-1285-BC24-F2AB-295CC7CCC7A5}"/>
              </a:ext>
            </a:extLst>
          </p:cNvPr>
          <p:cNvGraphicFramePr>
            <a:graphicFrameLocks noChangeAspect="1"/>
          </p:cNvGraphicFramePr>
          <p:nvPr>
            <p:extLst>
              <p:ext uri="{D42A27DB-BD31-4B8C-83A1-F6EECF244321}">
                <p14:modId xmlns:p14="http://schemas.microsoft.com/office/powerpoint/2010/main" val="2220266431"/>
              </p:ext>
            </p:extLst>
          </p:nvPr>
        </p:nvGraphicFramePr>
        <p:xfrm>
          <a:off x="246146" y="1770365"/>
          <a:ext cx="5343094" cy="5334000"/>
        </p:xfrm>
        <a:graphic>
          <a:graphicData uri="http://schemas.openxmlformats.org/presentationml/2006/ole">
            <mc:AlternateContent xmlns:mc="http://schemas.openxmlformats.org/markup-compatibility/2006">
              <mc:Choice xmlns:v="urn:schemas-microsoft-com:vml" Requires="v">
                <p:oleObj name="Worksheet" r:id="rId12" imgW="5810263" imgH="5333932" progId="Excel.Sheet.12">
                  <p:embed/>
                </p:oleObj>
              </mc:Choice>
              <mc:Fallback>
                <p:oleObj name="Worksheet" r:id="rId12" imgW="5810263" imgH="5333932" progId="Excel.Sheet.12">
                  <p:embed/>
                  <p:pic>
                    <p:nvPicPr>
                      <p:cNvPr id="0" name=""/>
                      <p:cNvPicPr/>
                      <p:nvPr/>
                    </p:nvPicPr>
                    <p:blipFill>
                      <a:blip r:embed="rId13"/>
                      <a:stretch>
                        <a:fillRect/>
                      </a:stretch>
                    </p:blipFill>
                    <p:spPr>
                      <a:xfrm>
                        <a:off x="246146" y="1770365"/>
                        <a:ext cx="5343094" cy="5334000"/>
                      </a:xfrm>
                      <a:prstGeom prst="rect">
                        <a:avLst/>
                      </a:prstGeom>
                    </p:spPr>
                  </p:pic>
                </p:oleObj>
              </mc:Fallback>
            </mc:AlternateContent>
          </a:graphicData>
        </a:graphic>
      </p:graphicFrame>
    </p:spTree>
    <p:extLst>
      <p:ext uri="{BB962C8B-B14F-4D97-AF65-F5344CB8AC3E}">
        <p14:creationId xmlns:p14="http://schemas.microsoft.com/office/powerpoint/2010/main" val="282812116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41234</TotalTime>
  <Words>166</Words>
  <Application>Microsoft Office PowerPoint</Application>
  <PresentationFormat>Format A4 (210 x 297 mm)</PresentationFormat>
  <Paragraphs>16</Paragraphs>
  <Slides>2</Slides>
  <Notes>2</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2</vt:i4>
      </vt:variant>
    </vt:vector>
  </HeadingPairs>
  <TitlesOfParts>
    <vt:vector size="8" baseType="lpstr">
      <vt:lpstr>Eurostile</vt:lpstr>
      <vt:lpstr>Eurostile-Normal</vt:lpstr>
      <vt:lpstr>Arial</vt:lpstr>
      <vt:lpstr>Calibri</vt:lpstr>
      <vt:lpstr>Thème Office</vt:lpstr>
      <vt:lpstr>Feuille de calcul Microsoft Excel</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mathieu rousset</dc:creator>
  <cp:lastModifiedBy>Iléna</cp:lastModifiedBy>
  <cp:revision>366</cp:revision>
  <cp:lastPrinted>2021-04-15T08:04:32Z</cp:lastPrinted>
  <dcterms:created xsi:type="dcterms:W3CDTF">2019-04-04T07:55:02Z</dcterms:created>
  <dcterms:modified xsi:type="dcterms:W3CDTF">2026-03-17T14:12:48Z</dcterms:modified>
</cp:coreProperties>
</file>