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3" r:id="rId3"/>
  </p:sldIdLst>
  <p:sldSz cx="6858000" cy="9906000" type="A4"/>
  <p:notesSz cx="6808788" cy="99409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BEE"/>
    <a:srgbClr val="F2920A"/>
    <a:srgbClr val="F39200"/>
    <a:srgbClr val="72F4C9"/>
    <a:srgbClr val="5BC9AF"/>
    <a:srgbClr val="35EFB1"/>
    <a:srgbClr val="3521AF"/>
    <a:srgbClr val="0FC186"/>
    <a:srgbClr val="FFD966"/>
    <a:srgbClr val="FFDE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35" autoAdjust="0"/>
    <p:restoredTop sz="86461"/>
  </p:normalViewPr>
  <p:slideViewPr>
    <p:cSldViewPr>
      <p:cViewPr varScale="1">
        <p:scale>
          <a:sx n="78" d="100"/>
          <a:sy n="78" d="100"/>
        </p:scale>
        <p:origin x="3678" y="9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4128" y="1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212" cy="498783"/>
          </a:xfrm>
          <a:prstGeom prst="rect">
            <a:avLst/>
          </a:prstGeom>
        </p:spPr>
        <p:txBody>
          <a:bodyPr vert="horz" lIns="90799" tIns="45399" rIns="90799" bIns="45399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7002" y="0"/>
            <a:ext cx="2950212" cy="498783"/>
          </a:xfrm>
          <a:prstGeom prst="rect">
            <a:avLst/>
          </a:prstGeom>
        </p:spPr>
        <p:txBody>
          <a:bodyPr vert="horz" lIns="90799" tIns="45399" rIns="90799" bIns="45399" rtlCol="0"/>
          <a:lstStyle>
            <a:lvl1pPr algn="r">
              <a:defRPr sz="1100"/>
            </a:lvl1pPr>
          </a:lstStyle>
          <a:p>
            <a:fld id="{60C14DC2-CF61-4598-BBB7-FF94040C0E23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4100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99" tIns="45399" rIns="90799" bIns="45399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1666" y="4784210"/>
            <a:ext cx="5447030" cy="3914495"/>
          </a:xfrm>
          <a:prstGeom prst="rect">
            <a:avLst/>
          </a:prstGeom>
        </p:spPr>
        <p:txBody>
          <a:bodyPr vert="horz" lIns="90799" tIns="45399" rIns="90799" bIns="45399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42143"/>
            <a:ext cx="2950212" cy="498783"/>
          </a:xfrm>
          <a:prstGeom prst="rect">
            <a:avLst/>
          </a:prstGeom>
        </p:spPr>
        <p:txBody>
          <a:bodyPr vert="horz" lIns="90799" tIns="45399" rIns="90799" bIns="45399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7002" y="9442143"/>
            <a:ext cx="2950212" cy="498783"/>
          </a:xfrm>
          <a:prstGeom prst="rect">
            <a:avLst/>
          </a:prstGeom>
        </p:spPr>
        <p:txBody>
          <a:bodyPr vert="horz" lIns="90799" tIns="45399" rIns="90799" bIns="45399" rtlCol="0" anchor="b"/>
          <a:lstStyle>
            <a:lvl1pPr algn="r">
              <a:defRPr sz="1100"/>
            </a:lvl1pPr>
          </a:lstStyle>
          <a:p>
            <a:fld id="{F012A92B-FAB7-4178-A58C-845BE24261F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8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4100" cy="33559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12A92B-FAB7-4178-A58C-845BE24261F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20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4100" cy="33559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12A92B-FAB7-4178-A58C-845BE24261F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80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F33A-D1A7-4032-A33A-946A003D61B0}" type="datetimeFigureOut">
              <a:rPr lang="fr-FR" smtClean="0"/>
              <a:pPr/>
              <a:t>12/12/2025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13F7-1AB4-4242-8326-045A6C90C5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F33A-D1A7-4032-A33A-946A003D61B0}" type="datetimeFigureOut">
              <a:rPr lang="fr-FR" smtClean="0"/>
              <a:pPr/>
              <a:t>12/12/2025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13F7-1AB4-4242-8326-045A6C90C5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29698"/>
            <a:ext cx="1157288" cy="1126807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6" y="529698"/>
            <a:ext cx="3357563" cy="112680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F33A-D1A7-4032-A33A-946A003D61B0}" type="datetimeFigureOut">
              <a:rPr lang="fr-FR" smtClean="0"/>
              <a:pPr/>
              <a:t>12/12/2025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13F7-1AB4-4242-8326-045A6C90C5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F33A-D1A7-4032-A33A-946A003D61B0}" type="datetimeFigureOut">
              <a:rPr lang="fr-FR" smtClean="0"/>
              <a:pPr/>
              <a:t>12/12/2025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13F7-1AB4-4242-8326-045A6C90C5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F33A-D1A7-4032-A33A-946A003D61B0}" type="datetimeFigureOut">
              <a:rPr lang="fr-FR" smtClean="0"/>
              <a:pPr/>
              <a:t>12/12/2025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13F7-1AB4-4242-8326-045A6C90C5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8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3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F33A-D1A7-4032-A33A-946A003D61B0}" type="datetimeFigureOut">
              <a:rPr lang="fr-FR" smtClean="0"/>
              <a:pPr/>
              <a:t>12/12/2025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13F7-1AB4-4242-8326-045A6C90C5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2" y="2217386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F33A-D1A7-4032-A33A-946A003D61B0}" type="datetimeFigureOut">
              <a:rPr lang="fr-FR" smtClean="0"/>
              <a:pPr/>
              <a:t>12/12/2025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13F7-1AB4-4242-8326-045A6C90C5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F33A-D1A7-4032-A33A-946A003D61B0}" type="datetimeFigureOut">
              <a:rPr lang="fr-FR" smtClean="0"/>
              <a:pPr/>
              <a:t>12/12/2025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13F7-1AB4-4242-8326-045A6C90C5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F33A-D1A7-4032-A33A-946A003D61B0}" type="datetimeFigureOut">
              <a:rPr lang="fr-FR" smtClean="0"/>
              <a:pPr/>
              <a:t>12/12/2025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13F7-1AB4-4242-8326-045A6C90C5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3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90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3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F33A-D1A7-4032-A33A-946A003D61B0}" type="datetimeFigureOut">
              <a:rPr lang="fr-FR" smtClean="0"/>
              <a:pPr/>
              <a:t>12/12/2025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13F7-1AB4-4242-8326-045A6C90C5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F33A-D1A7-4032-A33A-946A003D61B0}" type="datetimeFigureOut">
              <a:rPr lang="fr-FR" smtClean="0"/>
              <a:pPr/>
              <a:t>12/12/2025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13F7-1AB4-4242-8326-045A6C90C5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1F33A-D1A7-4032-A33A-946A003D61B0}" type="datetimeFigureOut">
              <a:rPr lang="fr-FR" smtClean="0"/>
              <a:pPr/>
              <a:t>12/12/2025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013F7-1AB4-4242-8326-045A6C90C5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9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8" indent="-342898" algn="l" defTabSz="91439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91439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91439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91439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4.png"/><Relationship Id="rId5" Type="http://schemas.openxmlformats.org/officeDocument/2006/relationships/image" Target="../media/image9.png"/><Relationship Id="rId15" Type="http://schemas.openxmlformats.org/officeDocument/2006/relationships/package" Target="../embeddings/Microsoft_Excel_Worksheet.xlsx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12.jpe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 34" descr="Une image contenant texte&#10;&#10;Description générée automatiquement">
            <a:extLst>
              <a:ext uri="{FF2B5EF4-FFF2-40B4-BE49-F238E27FC236}">
                <a16:creationId xmlns:a16="http://schemas.microsoft.com/office/drawing/2014/main" id="{7B41DFA0-1285-49AF-90F8-D55F2A7DC2C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04" r="25824"/>
          <a:stretch/>
        </p:blipFill>
        <p:spPr>
          <a:xfrm>
            <a:off x="5347642" y="1862330"/>
            <a:ext cx="1016344" cy="1216504"/>
          </a:xfrm>
          <a:prstGeom prst="rect">
            <a:avLst/>
          </a:prstGeom>
        </p:spPr>
      </p:pic>
      <p:sp>
        <p:nvSpPr>
          <p:cNvPr id="54" name="ZoneTexte 53"/>
          <p:cNvSpPr txBox="1"/>
          <p:nvPr/>
        </p:nvSpPr>
        <p:spPr>
          <a:xfrm>
            <a:off x="189444" y="8471014"/>
            <a:ext cx="3802920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just" fontAlgn="base"/>
            <a:endParaRPr lang="fr-FR" sz="1000" dirty="0">
              <a:latin typeface="Eurostile" panose="020B0504020202050204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000" dirty="0">
                <a:latin typeface="Eurostile" panose="020B0504020202050204"/>
              </a:rPr>
              <a:t>La patère PMPRO3M au design simple et basique est l’accessoire à avoir dans son environnement de travail / espace collectif. Elle se compose d’une structure en acier formant les trois doubles patères, d’un bandeau en PVC clipsable et de vis fournies pour une facilité de fixation.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4579F02-7F88-8E4A-808E-52FD5D7FBC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82" y="9367081"/>
            <a:ext cx="6666786" cy="410455"/>
          </a:xfrm>
          <a:prstGeom prst="rect">
            <a:avLst/>
          </a:prstGeom>
        </p:spPr>
      </p:pic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C6BB3C4E-A460-464A-AFF6-77685549670F}"/>
              </a:ext>
            </a:extLst>
          </p:cNvPr>
          <p:cNvCxnSpPr/>
          <p:nvPr/>
        </p:nvCxnSpPr>
        <p:spPr>
          <a:xfrm>
            <a:off x="2132858" y="9617278"/>
            <a:ext cx="355010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Image 61">
            <a:extLst>
              <a:ext uri="{FF2B5EF4-FFF2-40B4-BE49-F238E27FC236}">
                <a16:creationId xmlns:a16="http://schemas.microsoft.com/office/drawing/2014/main" id="{849B1E82-DAB6-EF4D-AC92-BA98CBB218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642" y="7988874"/>
            <a:ext cx="418303" cy="389763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5340318" y="1924804"/>
            <a:ext cx="1023668" cy="101764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 51"/>
          <p:cNvSpPr/>
          <p:nvPr/>
        </p:nvSpPr>
        <p:spPr>
          <a:xfrm>
            <a:off x="5350066" y="3404055"/>
            <a:ext cx="1023668" cy="101764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Rectangle 63"/>
          <p:cNvSpPr/>
          <p:nvPr/>
        </p:nvSpPr>
        <p:spPr>
          <a:xfrm>
            <a:off x="5354726" y="4992931"/>
            <a:ext cx="1023668" cy="101764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ZoneTexte 70"/>
          <p:cNvSpPr txBox="1"/>
          <p:nvPr/>
        </p:nvSpPr>
        <p:spPr>
          <a:xfrm>
            <a:off x="4105522" y="8429204"/>
            <a:ext cx="2491734" cy="1078257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rtlCol="0" anchor="ctr" anchorCtr="0">
            <a:no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000" dirty="0">
                <a:latin typeface="Eurostile" panose="020B0504020202050204"/>
              </a:rPr>
              <a:t>La patère PMPRO3M s’intégrera dans tous vos espaces collectifs, de travail, d’accueil et de réception. Aussi, sa structure juxtaposable permet de former des rangées de patères</a:t>
            </a:r>
            <a:r>
              <a:rPr lang="fr-FR" sz="1000" dirty="0"/>
              <a:t>.</a:t>
            </a:r>
            <a:endParaRPr lang="fr-FR" sz="1000" dirty="0">
              <a:latin typeface="Eurostile" panose="020B0504020202050204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0" y="45432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latin typeface="Eurostile-Normal" pitchFamily="2" charset="0"/>
              </a:rPr>
              <a:t>PMPRO3M</a:t>
            </a:r>
            <a:r>
              <a:rPr lang="fr-FR" dirty="0">
                <a:latin typeface="Eurostile-Normal" pitchFamily="2" charset="0"/>
              </a:rPr>
              <a:t> </a:t>
            </a:r>
            <a:r>
              <a:rPr lang="fr-FR" sz="1100" dirty="0"/>
              <a:t>PATÈRE MURALE JUXTAPOSABLE</a:t>
            </a:r>
            <a:endParaRPr lang="fr-FR" sz="1100" dirty="0">
              <a:latin typeface="Eurostile-Normal" pitchFamily="2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0" y="1124485"/>
            <a:ext cx="6858000" cy="216000"/>
          </a:xfrm>
          <a:prstGeom prst="rect">
            <a:avLst/>
          </a:prstGeom>
          <a:solidFill>
            <a:srgbClr val="9DC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  <a:latin typeface="Eurostile-Normal" pitchFamily="2" charset="0"/>
                <a:cs typeface="Calibri" panose="020F0502020204030204" pitchFamily="34" charset="0"/>
              </a:rPr>
              <a:t>Pratique et robuste, cette patère murale est l’accessoire à avoir pour vos espaces collectifs ou personnels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0E063CB-7395-4E27-B1A9-494FC8735571}"/>
              </a:ext>
            </a:extLst>
          </p:cNvPr>
          <p:cNvSpPr/>
          <p:nvPr/>
        </p:nvSpPr>
        <p:spPr>
          <a:xfrm>
            <a:off x="1731545" y="2103071"/>
            <a:ext cx="36003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600" dirty="0">
                <a:latin typeface="Eurostile" panose="020B0504020202050204"/>
              </a:rPr>
              <a:t>3 doubles patères en fil métal avec contours arrondis pour un parfait respect des vêtements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A8C717C-8D6C-433C-B6EB-B2BAAAB09454}"/>
              </a:ext>
            </a:extLst>
          </p:cNvPr>
          <p:cNvSpPr/>
          <p:nvPr/>
        </p:nvSpPr>
        <p:spPr>
          <a:xfrm>
            <a:off x="3429000" y="3492675"/>
            <a:ext cx="19210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600" dirty="0">
                <a:latin typeface="Eurostile" panose="020B0504020202050204"/>
              </a:rPr>
              <a:t>Montage rapide en moins de 5 mn</a:t>
            </a:r>
          </a:p>
          <a:p>
            <a:pPr algn="r"/>
            <a:r>
              <a:rPr lang="fr-FR" sz="1600" dirty="0">
                <a:latin typeface="Eurostile" panose="020B0504020202050204"/>
              </a:rPr>
              <a:t>Système de fixation fourni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3D0CAC7-4FE2-4681-B464-BD0E1282B3E8}"/>
              </a:ext>
            </a:extLst>
          </p:cNvPr>
          <p:cNvSpPr/>
          <p:nvPr/>
        </p:nvSpPr>
        <p:spPr>
          <a:xfrm>
            <a:off x="1114582" y="5213543"/>
            <a:ext cx="42401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600" dirty="0">
                <a:latin typeface="Eurostile" panose="020B0504020202050204"/>
              </a:rPr>
              <a:t>Structure robuste et patères résistantes (Peut supporter jusqu’à 5 kg par patère) + bandeau de protection PVC clipsable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D2A2E42-9DBD-4BD4-9260-D199A34F68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70920" y="7883717"/>
            <a:ext cx="523875" cy="60007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8D2772C-AE83-4D14-BEED-0F83814ABA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642" y="82837"/>
            <a:ext cx="1393726" cy="689410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D53E02F9-1355-4E99-A59E-8096473271E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436" y="5100049"/>
            <a:ext cx="862722" cy="862722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098F80B-2E1E-4DBD-8FD8-0F5EDE4DA87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7"/>
          <a:stretch>
            <a:fillRect/>
          </a:stretch>
        </p:blipFill>
        <p:spPr>
          <a:xfrm>
            <a:off x="44885" y="3150037"/>
            <a:ext cx="3261024" cy="1623208"/>
          </a:xfrm>
          <a:prstGeom prst="rect">
            <a:avLst/>
          </a:prstGeom>
        </p:spPr>
      </p:pic>
      <p:pic>
        <p:nvPicPr>
          <p:cNvPr id="2" name="Image 1" descr="Une image contenant cercle, logo, Police, Graphique&#10;&#10;Le contenu généré par l’IA peut être incorrect.">
            <a:extLst>
              <a:ext uri="{FF2B5EF4-FFF2-40B4-BE49-F238E27FC236}">
                <a16:creationId xmlns:a16="http://schemas.microsoft.com/office/drawing/2014/main" id="{419899A9-0851-AC7C-66F1-CAA1ED491D7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9983" y="3487118"/>
            <a:ext cx="886215" cy="886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06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D4579F02-7F88-8E4A-808E-52FD5D7FBC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82" y="9367081"/>
            <a:ext cx="6666786" cy="410455"/>
          </a:xfrm>
          <a:prstGeom prst="rect">
            <a:avLst/>
          </a:prstGeom>
        </p:spPr>
      </p:pic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C6BB3C4E-A460-464A-AFF6-77685549670F}"/>
              </a:ext>
            </a:extLst>
          </p:cNvPr>
          <p:cNvCxnSpPr/>
          <p:nvPr/>
        </p:nvCxnSpPr>
        <p:spPr>
          <a:xfrm>
            <a:off x="2132858" y="9617278"/>
            <a:ext cx="355010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63DFE820-2D67-48FC-9247-88421E45B091}"/>
              </a:ext>
            </a:extLst>
          </p:cNvPr>
          <p:cNvSpPr txBox="1"/>
          <p:nvPr/>
        </p:nvSpPr>
        <p:spPr>
          <a:xfrm>
            <a:off x="0" y="45432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latin typeface="Eurostile-Normal" pitchFamily="2" charset="0"/>
              </a:rPr>
              <a:t>PMPRO3M</a:t>
            </a:r>
            <a:r>
              <a:rPr lang="fr-FR" dirty="0">
                <a:latin typeface="Eurostile-Normal" pitchFamily="2" charset="0"/>
              </a:rPr>
              <a:t> </a:t>
            </a:r>
            <a:r>
              <a:rPr lang="fr-FR" sz="1100" dirty="0"/>
              <a:t>PATÈRE MURALE JUXTAPOSABLE</a:t>
            </a:r>
            <a:endParaRPr lang="fr-FR" sz="1100" dirty="0">
              <a:latin typeface="Eurostile-Normal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938DB86-970A-490D-A066-FCE886438C20}"/>
              </a:ext>
            </a:extLst>
          </p:cNvPr>
          <p:cNvSpPr/>
          <p:nvPr/>
        </p:nvSpPr>
        <p:spPr>
          <a:xfrm>
            <a:off x="0" y="1124485"/>
            <a:ext cx="6858000" cy="216000"/>
          </a:xfrm>
          <a:prstGeom prst="rect">
            <a:avLst/>
          </a:prstGeom>
          <a:solidFill>
            <a:srgbClr val="9DC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  <a:latin typeface="Eurostile-Normal" pitchFamily="2" charset="0"/>
                <a:cs typeface="Calibri" panose="020F0502020204030204" pitchFamily="34" charset="0"/>
              </a:rPr>
              <a:t>Pratique et robuste, cette patère murale est l’accessoire à avoir pour vos espaces collectifs ou personnels</a:t>
            </a: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A28D0783-29EA-4545-BF35-B1CB1ADACBD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642" y="82837"/>
            <a:ext cx="1393726" cy="68941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2EADD62C-D62E-4EDD-AAFD-E80B0E3DCB1D}"/>
              </a:ext>
            </a:extLst>
          </p:cNvPr>
          <p:cNvSpPr/>
          <p:nvPr/>
        </p:nvSpPr>
        <p:spPr>
          <a:xfrm>
            <a:off x="16350" y="6723807"/>
            <a:ext cx="2816729" cy="410455"/>
          </a:xfrm>
          <a:prstGeom prst="rect">
            <a:avLst/>
          </a:prstGeom>
          <a:solidFill>
            <a:srgbClr val="9DC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600" b="1" dirty="0">
                <a:solidFill>
                  <a:schemeClr val="tx1"/>
                </a:solidFill>
                <a:latin typeface="Eurostile-Normal" pitchFamily="2" charset="0"/>
                <a:cs typeface="Calibri" panose="020F0502020204030204" pitchFamily="34" charset="0"/>
              </a:rPr>
              <a:t>MODELES EXISTANTS: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F1A671C-0A08-4196-A770-A79CF1A407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086" y="2454069"/>
            <a:ext cx="945055" cy="945055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D2642C8B-FBE5-40B9-AE86-6D182AEE3A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086" y="4546433"/>
            <a:ext cx="945055" cy="945055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DF43F349-5D08-43DF-A9D0-721BB778F9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117" y="5600896"/>
            <a:ext cx="942955" cy="938783"/>
          </a:xfrm>
          <a:prstGeom prst="rect">
            <a:avLst/>
          </a:prstGeom>
        </p:spPr>
      </p:pic>
      <p:pic>
        <p:nvPicPr>
          <p:cNvPr id="30" name="Image 29" descr="Une image contenant texte&#10;&#10;Description générée automatiquement">
            <a:extLst>
              <a:ext uri="{FF2B5EF4-FFF2-40B4-BE49-F238E27FC236}">
                <a16:creationId xmlns:a16="http://schemas.microsoft.com/office/drawing/2014/main" id="{3068FC02-DD75-48F1-AB9E-DB66E066F73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76497"/>
            <a:ext cx="2681536" cy="875316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E1955CE6-83C6-4556-B122-B20EB21A9B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1" y="8294048"/>
            <a:ext cx="1817033" cy="858710"/>
          </a:xfrm>
          <a:prstGeom prst="rect">
            <a:avLst/>
          </a:prstGeom>
        </p:spPr>
      </p:pic>
      <p:pic>
        <p:nvPicPr>
          <p:cNvPr id="4" name="Image 3" descr="Une image contenant texte, dessin au trait&#10;&#10;Description générée automatiquement">
            <a:extLst>
              <a:ext uri="{FF2B5EF4-FFF2-40B4-BE49-F238E27FC236}">
                <a16:creationId xmlns:a16="http://schemas.microsoft.com/office/drawing/2014/main" id="{A27A528C-0FC7-41B8-AA1C-A58357D5C6BA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79" b="26253"/>
          <a:stretch/>
        </p:blipFill>
        <p:spPr>
          <a:xfrm>
            <a:off x="2169304" y="8068464"/>
            <a:ext cx="2947361" cy="1460951"/>
          </a:xfrm>
          <a:prstGeom prst="rect">
            <a:avLst/>
          </a:prstGeom>
        </p:spPr>
      </p:pic>
      <p:pic>
        <p:nvPicPr>
          <p:cNvPr id="5" name="Image 4" descr="Une image contenant logo, Graphique, Police, symbole&#10;&#10;Le contenu généré par l’IA peut être incorrect.">
            <a:extLst>
              <a:ext uri="{FF2B5EF4-FFF2-40B4-BE49-F238E27FC236}">
                <a16:creationId xmlns:a16="http://schemas.microsoft.com/office/drawing/2014/main" id="{A2F1A11A-E67E-9AE3-FEC4-144A6DD352A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778" y="7752361"/>
            <a:ext cx="945055" cy="945055"/>
          </a:xfrm>
          <a:prstGeom prst="rect">
            <a:avLst/>
          </a:prstGeom>
        </p:spPr>
      </p:pic>
      <p:pic>
        <p:nvPicPr>
          <p:cNvPr id="7" name="Image 6" descr="Une image contenant Police, cercle, logo, Graphique&#10;&#10;Le contenu généré par l’IA peut être incorrect.">
            <a:extLst>
              <a:ext uri="{FF2B5EF4-FFF2-40B4-BE49-F238E27FC236}">
                <a16:creationId xmlns:a16="http://schemas.microsoft.com/office/drawing/2014/main" id="{D19B70EC-E85D-E07C-24A7-DFADC4167C5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086" y="6688481"/>
            <a:ext cx="957768" cy="957768"/>
          </a:xfrm>
          <a:prstGeom prst="rect">
            <a:avLst/>
          </a:prstGeom>
        </p:spPr>
      </p:pic>
      <p:pic>
        <p:nvPicPr>
          <p:cNvPr id="11" name="Image 10" descr="Une image contenant cercle, logo, Police, Graphique&#10;&#10;Le contenu généré par l’IA peut être incorrect.">
            <a:extLst>
              <a:ext uri="{FF2B5EF4-FFF2-40B4-BE49-F238E27FC236}">
                <a16:creationId xmlns:a16="http://schemas.microsoft.com/office/drawing/2014/main" id="{E8448A0C-4DF5-6BC5-1A62-EC9772AE956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778" y="3498242"/>
            <a:ext cx="938783" cy="938783"/>
          </a:xfrm>
          <a:prstGeom prst="rect">
            <a:avLst/>
          </a:prstGeom>
        </p:spPr>
      </p:pic>
      <p:pic>
        <p:nvPicPr>
          <p:cNvPr id="13" name="Image 12" descr="Une image contenant Police, logo, cercle, Graphique&#10;&#10;Le contenu généré par l’IA peut être incorrect.">
            <a:extLst>
              <a:ext uri="{FF2B5EF4-FFF2-40B4-BE49-F238E27FC236}">
                <a16:creationId xmlns:a16="http://schemas.microsoft.com/office/drawing/2014/main" id="{1B73D744-6D20-19E0-25BA-D4F6D035662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495" y="1455849"/>
            <a:ext cx="986873" cy="986873"/>
          </a:xfrm>
          <a:prstGeom prst="rect">
            <a:avLst/>
          </a:prstGeom>
        </p:spPr>
      </p:pic>
      <p:graphicFrame>
        <p:nvGraphicFramePr>
          <p:cNvPr id="14" name="Objet 13">
            <a:extLst>
              <a:ext uri="{FF2B5EF4-FFF2-40B4-BE49-F238E27FC236}">
                <a16:creationId xmlns:a16="http://schemas.microsoft.com/office/drawing/2014/main" id="{5B220B6D-DBB6-2444-4A4F-033683DFAA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662094"/>
              </p:ext>
            </p:extLst>
          </p:nvPr>
        </p:nvGraphicFramePr>
        <p:xfrm>
          <a:off x="161311" y="1533689"/>
          <a:ext cx="5447709" cy="4975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5" imgW="6267463" imgH="5724593" progId="Excel.Sheet.12">
                  <p:embed/>
                </p:oleObj>
              </mc:Choice>
              <mc:Fallback>
                <p:oleObj name="Worksheet" r:id="rId15" imgW="6267463" imgH="572459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61311" y="1533689"/>
                        <a:ext cx="5447709" cy="4975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81211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23330</TotalTime>
  <Words>173</Words>
  <Application>Microsoft Office PowerPoint</Application>
  <PresentationFormat>Format A4 (210 x 297 mm)</PresentationFormat>
  <Paragraphs>14</Paragraphs>
  <Slides>2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Eurostile</vt:lpstr>
      <vt:lpstr>Eurostile-Normal</vt:lpstr>
      <vt:lpstr>Arial</vt:lpstr>
      <vt:lpstr>Calibri</vt:lpstr>
      <vt:lpstr>Thème Office</vt:lpstr>
      <vt:lpstr>Feuille de calcul Microsoft Excel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mathieu rousset</dc:creator>
  <cp:lastModifiedBy>Iléna</cp:lastModifiedBy>
  <cp:revision>345</cp:revision>
  <cp:lastPrinted>2021-05-17T10:18:53Z</cp:lastPrinted>
  <dcterms:created xsi:type="dcterms:W3CDTF">2019-04-04T07:55:02Z</dcterms:created>
  <dcterms:modified xsi:type="dcterms:W3CDTF">2025-12-12T11:13:06Z</dcterms:modified>
</cp:coreProperties>
</file>