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6CC"/>
    <a:srgbClr val="FF66FF"/>
    <a:srgbClr val="FF6DC4"/>
    <a:srgbClr val="B3A2C7"/>
    <a:srgbClr val="72F4C9"/>
    <a:srgbClr val="5BC9AF"/>
    <a:srgbClr val="35EFB1"/>
    <a:srgbClr val="3521AF"/>
    <a:srgbClr val="0FC1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5" autoAdjust="0"/>
    <p:restoredTop sz="86461"/>
  </p:normalViewPr>
  <p:slideViewPr>
    <p:cSldViewPr>
      <p:cViewPr varScale="1">
        <p:scale>
          <a:sx n="73" d="100"/>
          <a:sy n="73" d="100"/>
        </p:scale>
        <p:origin x="114" y="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4128" y="160"/>
      </p:cViewPr>
      <p:guideLst/>
    </p:cSldViewPr>
  </p:notes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23871</TotalTime>
  <Words>156</Words>
  <Application>Microsoft Office PowerPoint</Application>
  <PresentationFormat>Format A4 (210 x 297 mm)</PresentationFormat>
  <Paragraphs>15</Paragraphs>
  <Slides>2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Eurostile</vt:lpstr>
      <vt:lpstr>Eurostile-Normal</vt:lpstr>
      <vt:lpstr>Thème Office</vt:lpstr>
      <vt:lpstr>Feuille de calcul Microsoft Excel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mathieu rousset</dc:creator>
  <cp:lastModifiedBy>ROMANE</cp:lastModifiedBy>
  <cp:revision>383</cp:revision>
  <cp:lastPrinted>2020-10-20T12:28:46Z</cp:lastPrinted>
  <dcterms:created xsi:type="dcterms:W3CDTF">2019-04-04T07:55:02Z</dcterms:created>
  <dcterms:modified xsi:type="dcterms:W3CDTF">2021-11-18T15:45:07Z</dcterms:modified>
</cp:coreProperties>
</file>