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3" r:id="rId3"/>
  </p:sldIdLst>
  <p:sldSz cx="6858000" cy="9906000" type="A4"/>
  <p:notesSz cx="6735763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66CC"/>
    <a:srgbClr val="FF66FF"/>
    <a:srgbClr val="FF6DC4"/>
    <a:srgbClr val="B3A2C7"/>
    <a:srgbClr val="72F4C9"/>
    <a:srgbClr val="5BC9AF"/>
    <a:srgbClr val="35EFB1"/>
    <a:srgbClr val="3521AF"/>
    <a:srgbClr val="0FC1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35" autoAdjust="0"/>
    <p:restoredTop sz="86461"/>
  </p:normalViewPr>
  <p:slideViewPr>
    <p:cSldViewPr>
      <p:cViewPr varScale="1">
        <p:scale>
          <a:sx n="73" d="100"/>
          <a:sy n="73" d="100"/>
        </p:scale>
        <p:origin x="132" y="8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4128" y="1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571" cy="495039"/>
          </a:xfrm>
          <a:prstGeom prst="rect">
            <a:avLst/>
          </a:prstGeom>
        </p:spPr>
        <p:txBody>
          <a:bodyPr vert="horz" lIns="90007" tIns="45003" rIns="90007" bIns="45003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5635" y="0"/>
            <a:ext cx="2918571" cy="495039"/>
          </a:xfrm>
          <a:prstGeom prst="rect">
            <a:avLst/>
          </a:prstGeom>
        </p:spPr>
        <p:txBody>
          <a:bodyPr vert="horz" lIns="90007" tIns="45003" rIns="90007" bIns="45003" rtlCol="0"/>
          <a:lstStyle>
            <a:lvl1pPr algn="r">
              <a:defRPr sz="1100"/>
            </a:lvl1pPr>
          </a:lstStyle>
          <a:p>
            <a:fld id="{60C14DC2-CF61-4598-BBB7-FF94040C0E23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5050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007" tIns="45003" rIns="90007" bIns="45003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4355" y="4748301"/>
            <a:ext cx="5388610" cy="3885115"/>
          </a:xfrm>
          <a:prstGeom prst="rect">
            <a:avLst/>
          </a:prstGeom>
        </p:spPr>
        <p:txBody>
          <a:bodyPr vert="horz" lIns="90007" tIns="45003" rIns="90007" bIns="45003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274"/>
            <a:ext cx="2918571" cy="495039"/>
          </a:xfrm>
          <a:prstGeom prst="rect">
            <a:avLst/>
          </a:prstGeom>
        </p:spPr>
        <p:txBody>
          <a:bodyPr vert="horz" lIns="90007" tIns="45003" rIns="90007" bIns="45003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5635" y="9371274"/>
            <a:ext cx="2918571" cy="495039"/>
          </a:xfrm>
          <a:prstGeom prst="rect">
            <a:avLst/>
          </a:prstGeom>
        </p:spPr>
        <p:txBody>
          <a:bodyPr vert="horz" lIns="90007" tIns="45003" rIns="90007" bIns="45003" rtlCol="0" anchor="b"/>
          <a:lstStyle>
            <a:lvl1pPr algn="r">
              <a:defRPr sz="1100"/>
            </a:lvl1pPr>
          </a:lstStyle>
          <a:p>
            <a:fld id="{F012A92B-FAB7-4178-A58C-845BE24261F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86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16150" y="1233488"/>
            <a:ext cx="2305050" cy="333057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12A92B-FAB7-4178-A58C-845BE24261F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220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16150" y="1233488"/>
            <a:ext cx="2305050" cy="333057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12A92B-FAB7-4178-A58C-845BE24261F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880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8"/>
            <a:ext cx="3357563" cy="112680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8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3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18/11/2021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2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18/11/2021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18/11/2021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18/11/2021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3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0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3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18/11/2021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18/11/2021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1F33A-D1A7-4032-A33A-946A003D61B0}" type="datetimeFigureOut">
              <a:rPr lang="fr-FR" smtClean="0"/>
              <a:pPr/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9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8" indent="-342898" algn="l" defTabSz="91439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6" indent="-285748" algn="l" defTabSz="91439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8" algn="l" defTabSz="91439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8" algn="l" defTabSz="91439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notesSlide" Target="../notesSlides/notesSlide2.xml"/><Relationship Id="rId7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png"/><Relationship Id="rId5" Type="http://schemas.openxmlformats.org/officeDocument/2006/relationships/image" Target="../media/image7.jpeg"/><Relationship Id="rId4" Type="http://schemas.openxmlformats.org/officeDocument/2006/relationships/image" Target="../media/image4.png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7E013458-20DC-46E4-8E82-91A2B76748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251" y="3505282"/>
            <a:ext cx="3880107" cy="2586737"/>
          </a:xfrm>
          <a:prstGeom prst="rect">
            <a:avLst/>
          </a:prstGeom>
        </p:spPr>
      </p:pic>
      <p:pic>
        <p:nvPicPr>
          <p:cNvPr id="4" name="Image 3" descr="Une image contenant boîtier, accessoire&#10;&#10;Description générée automatiquement">
            <a:extLst>
              <a:ext uri="{FF2B5EF4-FFF2-40B4-BE49-F238E27FC236}">
                <a16:creationId xmlns:a16="http://schemas.microsoft.com/office/drawing/2014/main" id="{F96397C1-93F1-4A01-BB41-B2FF0FFB20F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21404" b="4502"/>
          <a:stretch/>
        </p:blipFill>
        <p:spPr>
          <a:xfrm>
            <a:off x="5281901" y="3085416"/>
            <a:ext cx="645930" cy="523221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B27A369-28BC-4228-AE03-69D28F34313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398" y="3544108"/>
            <a:ext cx="821833" cy="54788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4579F02-7F88-8E4A-808E-52FD5D7FBC0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2" y="9367081"/>
            <a:ext cx="6666786" cy="410455"/>
          </a:xfrm>
          <a:prstGeom prst="rect">
            <a:avLst/>
          </a:prstGeom>
        </p:spPr>
      </p:pic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C6BB3C4E-A460-464A-AFF6-77685549670F}"/>
              </a:ext>
            </a:extLst>
          </p:cNvPr>
          <p:cNvCxnSpPr/>
          <p:nvPr/>
        </p:nvCxnSpPr>
        <p:spPr>
          <a:xfrm>
            <a:off x="2132858" y="9617278"/>
            <a:ext cx="355010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0" y="45432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latin typeface="Eurostile-Normal" pitchFamily="2" charset="0"/>
              </a:rPr>
              <a:t>RDVCUP </a:t>
            </a:r>
            <a:r>
              <a:rPr lang="fr-FR" dirty="0">
                <a:solidFill>
                  <a:schemeClr val="tx1"/>
                </a:solidFill>
                <a:latin typeface="Eurostile-Normal" pitchFamily="2" charset="0"/>
                <a:cs typeface="Calibri" panose="020F0502020204030204" pitchFamily="34" charset="0"/>
              </a:rPr>
              <a:t>Range gobelets – touillettes - serviettes</a:t>
            </a:r>
            <a:endParaRPr lang="fr-FR" sz="1100" dirty="0">
              <a:latin typeface="Eurostile-Normal" pitchFamily="2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0" y="1124485"/>
            <a:ext cx="6858000" cy="216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dirty="0">
                <a:solidFill>
                  <a:schemeClr val="bg1"/>
                </a:solidFill>
                <a:latin typeface="Eurostile-Normal" pitchFamily="2" charset="0"/>
                <a:cs typeface="Calibri" panose="020F0502020204030204" pitchFamily="34" charset="0"/>
              </a:rPr>
              <a:t>Un espace de rangement pour accueillir gobelets, touillettes et serviettes, prêt à l’utilisation.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A8F1763-B7BD-4626-BBFD-91B314D0091D}"/>
              </a:ext>
            </a:extLst>
          </p:cNvPr>
          <p:cNvSpPr/>
          <p:nvPr/>
        </p:nvSpPr>
        <p:spPr>
          <a:xfrm>
            <a:off x="1229787" y="3239305"/>
            <a:ext cx="406867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1400" dirty="0">
                <a:latin typeface="Eurostile" panose="020B0504020202050204"/>
              </a:rPr>
              <a:t>3 compartiments pour gobelets (jusqu’à ⌀ 8.5 cm),</a:t>
            </a:r>
          </a:p>
          <a:p>
            <a:pPr algn="r"/>
            <a:r>
              <a:rPr lang="fr-FR" sz="1400" dirty="0">
                <a:latin typeface="Eurostile" panose="020B0504020202050204"/>
              </a:rPr>
              <a:t>2 pour les touillettes et</a:t>
            </a:r>
          </a:p>
          <a:p>
            <a:pPr algn="r"/>
            <a:r>
              <a:rPr lang="fr-FR" sz="1400" dirty="0">
                <a:latin typeface="Eurostile" panose="020B0504020202050204"/>
              </a:rPr>
              <a:t>un passage à l’arrière pour les serviettes.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473B14B-785B-469B-9DB2-98BAFDAC0846}"/>
              </a:ext>
            </a:extLst>
          </p:cNvPr>
          <p:cNvSpPr/>
          <p:nvPr/>
        </p:nvSpPr>
        <p:spPr>
          <a:xfrm>
            <a:off x="5322684" y="3059801"/>
            <a:ext cx="1210295" cy="109767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77F494D-AC64-4359-B39C-DF7A340CB99C}"/>
              </a:ext>
            </a:extLst>
          </p:cNvPr>
          <p:cNvSpPr/>
          <p:nvPr/>
        </p:nvSpPr>
        <p:spPr>
          <a:xfrm>
            <a:off x="3284984" y="5138388"/>
            <a:ext cx="20346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1400" dirty="0">
                <a:latin typeface="Eurostile" panose="020B0504020202050204"/>
              </a:rPr>
              <a:t>Cet accessoire pause-café appartient à la gamme</a:t>
            </a:r>
          </a:p>
          <a:p>
            <a:pPr algn="r"/>
            <a:r>
              <a:rPr lang="fr-FR" sz="1400" dirty="0">
                <a:latin typeface="Eurostile" panose="020B0504020202050204"/>
              </a:rPr>
              <a:t>Rendez-vous, entièrement dédié à la pause et le café.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FAF5865-22B5-468F-B2F9-D05358C8D6CB}"/>
              </a:ext>
            </a:extLst>
          </p:cNvPr>
          <p:cNvSpPr/>
          <p:nvPr/>
        </p:nvSpPr>
        <p:spPr>
          <a:xfrm>
            <a:off x="5322683" y="5012276"/>
            <a:ext cx="1210295" cy="115157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8A65E0C6-142A-4CAD-815C-1027516DEC35}"/>
              </a:ext>
            </a:extLst>
          </p:cNvPr>
          <p:cNvSpPr txBox="1"/>
          <p:nvPr/>
        </p:nvSpPr>
        <p:spPr>
          <a:xfrm>
            <a:off x="323070" y="8028851"/>
            <a:ext cx="361957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just" fontAlgn="base"/>
            <a:r>
              <a:rPr lang="fr-FR" sz="1000" dirty="0">
                <a:latin typeface="Eurostile" panose="020B0504020202050204"/>
                <a:cs typeface="Calibri" panose="020F0502020204030204" pitchFamily="34" charset="0"/>
              </a:rPr>
              <a:t>Idéal à côté de la machine à café, le Range gobelets permet d’avoir à portée de main des gobelets pour vos boissons. Pratique, il permet également de stocker et distribuer des serviettes ainsi que des touillettes. C’est l’accessoire café qui va contribuer à un espace d’accueil chaleureux au sein de votre entreprise.</a:t>
            </a:r>
          </a:p>
        </p:txBody>
      </p:sp>
      <p:pic>
        <p:nvPicPr>
          <p:cNvPr id="37" name="Image 36">
            <a:extLst>
              <a:ext uri="{FF2B5EF4-FFF2-40B4-BE49-F238E27FC236}">
                <a16:creationId xmlns:a16="http://schemas.microsoft.com/office/drawing/2014/main" id="{648F9143-68AB-4C33-A5F4-DB7233BCB7D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090" y="7502272"/>
            <a:ext cx="418303" cy="3897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ZoneTexte 37">
            <a:extLst>
              <a:ext uri="{FF2B5EF4-FFF2-40B4-BE49-F238E27FC236}">
                <a16:creationId xmlns:a16="http://schemas.microsoft.com/office/drawing/2014/main" id="{B7FFD6A6-318E-40D4-BB6C-76F8C6F7A7ED}"/>
              </a:ext>
            </a:extLst>
          </p:cNvPr>
          <p:cNvSpPr txBox="1"/>
          <p:nvPr/>
        </p:nvSpPr>
        <p:spPr>
          <a:xfrm>
            <a:off x="4182163" y="8045117"/>
            <a:ext cx="2304158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just" fontAlgn="base"/>
            <a:r>
              <a:rPr lang="fr-FR" sz="1000" dirty="0">
                <a:latin typeface="Eurostile" panose="020B0504020202050204"/>
                <a:cs typeface="Calibri" panose="020F0502020204030204" pitchFamily="34" charset="0"/>
              </a:rPr>
              <a:t>Son plus, vous pouvez l’assortir à toute une gamme dédiée à la pause-café ou thé, pour répondre à vos besoins pratiques et esthétiques.</a:t>
            </a:r>
            <a:endParaRPr lang="fr-FR" sz="1000" dirty="0">
              <a:latin typeface="Eurostile" panose="020B0504020202050204" pitchFamily="34" charset="0"/>
              <a:cs typeface="Calibri" panose="020F0502020204030204" pitchFamily="34" charset="0"/>
            </a:endParaRPr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D81245A4-E0BF-4AAA-A3CF-82E55C0E066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849" y="7473280"/>
            <a:ext cx="420015" cy="454809"/>
          </a:xfrm>
          <a:prstGeom prst="rect">
            <a:avLst/>
          </a:prstGeom>
        </p:spPr>
      </p:pic>
      <p:pic>
        <p:nvPicPr>
          <p:cNvPr id="6" name="Image 5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8CA90587-8942-4472-92ED-A7F8BF797A5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576" y="190105"/>
            <a:ext cx="1556792" cy="601548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70A1B9FF-7EFB-4489-ABAD-9F9BE9AB390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3426" y="5665467"/>
            <a:ext cx="666737" cy="444491"/>
          </a:xfrm>
          <a:prstGeom prst="rect">
            <a:avLst/>
          </a:prstGeom>
        </p:spPr>
      </p:pic>
      <p:pic>
        <p:nvPicPr>
          <p:cNvPr id="20" name="Image 19" descr="Une image contenant imprimante&#10;&#10;Description générée automatiquement">
            <a:extLst>
              <a:ext uri="{FF2B5EF4-FFF2-40B4-BE49-F238E27FC236}">
                <a16:creationId xmlns:a16="http://schemas.microsoft.com/office/drawing/2014/main" id="{68CCD98B-D860-4F4C-B1F3-FF0EAC27602C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4" t="15267" b="8632"/>
          <a:stretch/>
        </p:blipFill>
        <p:spPr>
          <a:xfrm>
            <a:off x="5916393" y="5038805"/>
            <a:ext cx="605028" cy="671124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E39D8CE3-6240-42E1-9907-263CB378C168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684" y="5239891"/>
            <a:ext cx="567146" cy="375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069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D4579F02-7F88-8E4A-808E-52FD5D7FBC0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2" y="9367081"/>
            <a:ext cx="6666786" cy="410455"/>
          </a:xfrm>
          <a:prstGeom prst="rect">
            <a:avLst/>
          </a:prstGeom>
        </p:spPr>
      </p:pic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C6BB3C4E-A460-464A-AFF6-77685549670F}"/>
              </a:ext>
            </a:extLst>
          </p:cNvPr>
          <p:cNvCxnSpPr/>
          <p:nvPr/>
        </p:nvCxnSpPr>
        <p:spPr>
          <a:xfrm>
            <a:off x="2132858" y="9617278"/>
            <a:ext cx="355010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 17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817064C5-DEFD-4A02-A965-4602B9F5C21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576" y="190105"/>
            <a:ext cx="1556792" cy="601548"/>
          </a:xfrm>
          <a:prstGeom prst="rect">
            <a:avLst/>
          </a:prstGeom>
        </p:spPr>
      </p:pic>
      <p:grpSp>
        <p:nvGrpSpPr>
          <p:cNvPr id="6" name="Groupe 5">
            <a:extLst>
              <a:ext uri="{FF2B5EF4-FFF2-40B4-BE49-F238E27FC236}">
                <a16:creationId xmlns:a16="http://schemas.microsoft.com/office/drawing/2014/main" id="{845051B3-6FAB-49EF-A3C6-7519931A80D8}"/>
              </a:ext>
            </a:extLst>
          </p:cNvPr>
          <p:cNvGrpSpPr/>
          <p:nvPr/>
        </p:nvGrpSpPr>
        <p:grpSpPr>
          <a:xfrm>
            <a:off x="5877017" y="2901258"/>
            <a:ext cx="841954" cy="847111"/>
            <a:chOff x="3828804" y="3912769"/>
            <a:chExt cx="841954" cy="847111"/>
          </a:xfrm>
        </p:grpSpPr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FB9BFC4A-B9DB-469F-8F05-BFCB15195E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593" t="22267" r="19988" b="19399"/>
            <a:stretch/>
          </p:blipFill>
          <p:spPr>
            <a:xfrm>
              <a:off x="3966325" y="4111280"/>
              <a:ext cx="550436" cy="504057"/>
            </a:xfrm>
            <a:prstGeom prst="rect">
              <a:avLst/>
            </a:prstGeom>
          </p:spPr>
        </p:pic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4B8356A3-1B4E-4CFC-938E-F83F1F6BC13A}"/>
                </a:ext>
              </a:extLst>
            </p:cNvPr>
            <p:cNvSpPr/>
            <p:nvPr/>
          </p:nvSpPr>
          <p:spPr>
            <a:xfrm>
              <a:off x="3828804" y="3912769"/>
              <a:ext cx="841954" cy="84711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8CB4D98F-212B-4C3D-ADC8-4ED1C1A92098}"/>
              </a:ext>
            </a:extLst>
          </p:cNvPr>
          <p:cNvGrpSpPr/>
          <p:nvPr/>
        </p:nvGrpSpPr>
        <p:grpSpPr>
          <a:xfrm>
            <a:off x="5589240" y="1915162"/>
            <a:ext cx="1342524" cy="847111"/>
            <a:chOff x="4516761" y="2946149"/>
            <a:chExt cx="1342524" cy="847111"/>
          </a:xfrm>
        </p:grpSpPr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CAA1389A-0156-4E88-8821-F28D8AC0B4AA}"/>
                </a:ext>
              </a:extLst>
            </p:cNvPr>
            <p:cNvSpPr/>
            <p:nvPr/>
          </p:nvSpPr>
          <p:spPr>
            <a:xfrm>
              <a:off x="4763599" y="2946149"/>
              <a:ext cx="841954" cy="84711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B89CA78F-1CEA-4816-9406-1F8C33008FEE}"/>
                </a:ext>
              </a:extLst>
            </p:cNvPr>
            <p:cNvSpPr txBox="1"/>
            <p:nvPr/>
          </p:nvSpPr>
          <p:spPr>
            <a:xfrm>
              <a:off x="4804538" y="2986439"/>
              <a:ext cx="7474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dirty="0">
                  <a:solidFill>
                    <a:srgbClr val="C00000"/>
                  </a:solidFill>
                </a:rPr>
                <a:t>2</a:t>
              </a:r>
              <a:r>
                <a:rPr lang="fr-FR" dirty="0">
                  <a:solidFill>
                    <a:srgbClr val="C00000"/>
                  </a:solidFill>
                </a:rPr>
                <a:t>ans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867FAF51-B567-46DB-9528-FF957189C3DF}"/>
                </a:ext>
              </a:extLst>
            </p:cNvPr>
            <p:cNvSpPr txBox="1"/>
            <p:nvPr/>
          </p:nvSpPr>
          <p:spPr>
            <a:xfrm>
              <a:off x="4516761" y="3382475"/>
              <a:ext cx="13425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>
                  <a:solidFill>
                    <a:schemeClr val="bg1">
                      <a:lumMod val="50000"/>
                    </a:schemeClr>
                  </a:solidFill>
                </a:rPr>
                <a:t>GARANTIE</a:t>
              </a:r>
            </a:p>
          </p:txBody>
        </p:sp>
      </p:grpSp>
      <p:sp>
        <p:nvSpPr>
          <p:cNvPr id="23" name="ZoneTexte 22">
            <a:extLst>
              <a:ext uri="{FF2B5EF4-FFF2-40B4-BE49-F238E27FC236}">
                <a16:creationId xmlns:a16="http://schemas.microsoft.com/office/drawing/2014/main" id="{C0BD3F1C-5762-486B-805D-46735602CF79}"/>
              </a:ext>
            </a:extLst>
          </p:cNvPr>
          <p:cNvSpPr txBox="1"/>
          <p:nvPr/>
        </p:nvSpPr>
        <p:spPr>
          <a:xfrm>
            <a:off x="0" y="45432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latin typeface="Eurostile-Normal" pitchFamily="2" charset="0"/>
              </a:rPr>
              <a:t>RDVCUP </a:t>
            </a:r>
            <a:r>
              <a:rPr lang="fr-FR" dirty="0">
                <a:solidFill>
                  <a:schemeClr val="tx1"/>
                </a:solidFill>
                <a:latin typeface="Eurostile-Normal" pitchFamily="2" charset="0"/>
                <a:cs typeface="Calibri" panose="020F0502020204030204" pitchFamily="34" charset="0"/>
              </a:rPr>
              <a:t>Range gobelets – touillettes - serviettes</a:t>
            </a:r>
            <a:endParaRPr lang="fr-FR" sz="1100" dirty="0">
              <a:latin typeface="Eurostile-Normal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89FB812-4C50-45B1-B5C3-8EA46FBD6A2C}"/>
              </a:ext>
            </a:extLst>
          </p:cNvPr>
          <p:cNvSpPr/>
          <p:nvPr/>
        </p:nvSpPr>
        <p:spPr>
          <a:xfrm>
            <a:off x="0" y="1124485"/>
            <a:ext cx="6858000" cy="216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dirty="0">
                <a:solidFill>
                  <a:schemeClr val="bg1"/>
                </a:solidFill>
                <a:latin typeface="Eurostile-Normal" pitchFamily="2" charset="0"/>
                <a:cs typeface="Calibri" panose="020F0502020204030204" pitchFamily="34" charset="0"/>
              </a:rPr>
              <a:t>Un espace de rangement pour accueillir gobelets, touillettes et serviettes, prêt à l’utilisation.</a:t>
            </a:r>
          </a:p>
        </p:txBody>
      </p:sp>
      <p:graphicFrame>
        <p:nvGraphicFramePr>
          <p:cNvPr id="3" name="Objet 2">
            <a:extLst>
              <a:ext uri="{FF2B5EF4-FFF2-40B4-BE49-F238E27FC236}">
                <a16:creationId xmlns:a16="http://schemas.microsoft.com/office/drawing/2014/main" id="{1A0D48AC-C056-439C-B519-014F1763FF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0450574"/>
              </p:ext>
            </p:extLst>
          </p:nvPr>
        </p:nvGraphicFramePr>
        <p:xfrm>
          <a:off x="233520" y="1915162"/>
          <a:ext cx="5479272" cy="404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7" imgW="4562520" imgH="3229077" progId="Excel.Sheet.12">
                  <p:embed/>
                </p:oleObj>
              </mc:Choice>
              <mc:Fallback>
                <p:oleObj name="Worksheet" r:id="rId7" imgW="4562520" imgH="322907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3520" y="1915162"/>
                        <a:ext cx="5479272" cy="404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Image 10">
            <a:extLst>
              <a:ext uri="{FF2B5EF4-FFF2-40B4-BE49-F238E27FC236}">
                <a16:creationId xmlns:a16="http://schemas.microsoft.com/office/drawing/2014/main" id="{772E6CA5-BA58-4D7A-9EA4-4FCFC769538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450" y="6075768"/>
            <a:ext cx="4251437" cy="3350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1211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23867</TotalTime>
  <Words>174</Words>
  <Application>Microsoft Office PowerPoint</Application>
  <PresentationFormat>Format A4 (210 x 297 mm)</PresentationFormat>
  <Paragraphs>15</Paragraphs>
  <Slides>2</Slides>
  <Notes>2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Eurostile</vt:lpstr>
      <vt:lpstr>Eurostile-Normal</vt:lpstr>
      <vt:lpstr>Thème Office</vt:lpstr>
      <vt:lpstr>Feuille de calcul Microsoft Excel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mathieu rousset</dc:creator>
  <cp:lastModifiedBy>ROMANE</cp:lastModifiedBy>
  <cp:revision>381</cp:revision>
  <cp:lastPrinted>2020-10-20T12:28:46Z</cp:lastPrinted>
  <dcterms:created xsi:type="dcterms:W3CDTF">2019-04-04T07:55:02Z</dcterms:created>
  <dcterms:modified xsi:type="dcterms:W3CDTF">2021-11-18T15:45:05Z</dcterms:modified>
</cp:coreProperties>
</file>