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3" r:id="rId3"/>
  </p:sldIdLst>
  <p:sldSz cx="6858000" cy="9906000" type="A4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CC"/>
    <a:srgbClr val="FF66FF"/>
    <a:srgbClr val="FF6DC4"/>
    <a:srgbClr val="B3A2C7"/>
    <a:srgbClr val="72F4C9"/>
    <a:srgbClr val="5BC9AF"/>
    <a:srgbClr val="35EFB1"/>
    <a:srgbClr val="3521AF"/>
    <a:srgbClr val="0FC1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5" autoAdjust="0"/>
    <p:restoredTop sz="86461"/>
  </p:normalViewPr>
  <p:slideViewPr>
    <p:cSldViewPr>
      <p:cViewPr varScale="1">
        <p:scale>
          <a:sx n="70" d="100"/>
          <a:sy n="70" d="100"/>
        </p:scale>
        <p:origin x="78" y="18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4128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635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r">
              <a:defRPr sz="1100"/>
            </a:lvl1pPr>
          </a:lstStyle>
          <a:p>
            <a:fld id="{60C14DC2-CF61-4598-BBB7-FF94040C0E23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07" tIns="45003" rIns="90007" bIns="45003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4355" y="4748301"/>
            <a:ext cx="5388610" cy="3885115"/>
          </a:xfrm>
          <a:prstGeom prst="rect">
            <a:avLst/>
          </a:prstGeom>
        </p:spPr>
        <p:txBody>
          <a:bodyPr vert="horz" lIns="90007" tIns="45003" rIns="90007" bIns="4500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635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r">
              <a:defRPr sz="1100"/>
            </a:lvl1pPr>
          </a:lstStyle>
          <a:p>
            <a:fld id="{F012A92B-FAB7-4178-A58C-845BE24261F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8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2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8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1F33A-D1A7-4032-A33A-946A003D61B0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2.xml"/><Relationship Id="rId7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lumière, électronique, fermer&#10;&#10;Description générée automatiquement">
            <a:extLst>
              <a:ext uri="{FF2B5EF4-FFF2-40B4-BE49-F238E27FC236}">
                <a16:creationId xmlns:a16="http://schemas.microsoft.com/office/drawing/2014/main" id="{0F635881-8CC8-4DE2-B84D-59E24A36FE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9" y="3630153"/>
            <a:ext cx="3336292" cy="324150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RDVMUG 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Porte mugs – touillettes - sucres</a:t>
            </a:r>
            <a:endParaRPr lang="fr-FR" sz="1100" dirty="0">
              <a:latin typeface="Eurostile-Normal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bg1"/>
                </a:solidFill>
                <a:latin typeface="Eurostile-Normal" pitchFamily="2" charset="0"/>
                <a:cs typeface="Calibri" panose="020F0502020204030204" pitchFamily="34" charset="0"/>
              </a:rPr>
              <a:t>Un support idéal pour déplacer vos mugs ou gobelets d’une pièce à une autre avec tous le nécessaire.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8F1763-B7BD-4626-BBFD-91B314D0091D}"/>
              </a:ext>
            </a:extLst>
          </p:cNvPr>
          <p:cNvSpPr/>
          <p:nvPr/>
        </p:nvSpPr>
        <p:spPr>
          <a:xfrm>
            <a:off x="1983317" y="3060880"/>
            <a:ext cx="3336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400" dirty="0">
                <a:latin typeface="Eurostile" panose="020B0504020202050204"/>
              </a:rPr>
              <a:t>4 espaces mugs/gobelets de Ø9cm</a:t>
            </a:r>
          </a:p>
          <a:p>
            <a:pPr algn="r"/>
            <a:r>
              <a:rPr lang="fr-FR" sz="1400" dirty="0">
                <a:latin typeface="Eurostile" panose="020B0504020202050204"/>
              </a:rPr>
              <a:t>1 espace central pour stick de sucre ou touillettes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73B14B-785B-469B-9DB2-98BAFDAC0846}"/>
              </a:ext>
            </a:extLst>
          </p:cNvPr>
          <p:cNvSpPr/>
          <p:nvPr/>
        </p:nvSpPr>
        <p:spPr>
          <a:xfrm>
            <a:off x="5322684" y="2792760"/>
            <a:ext cx="1210295" cy="10976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7F494D-AC64-4359-B39C-DF7A340CB99C}"/>
              </a:ext>
            </a:extLst>
          </p:cNvPr>
          <p:cNvSpPr/>
          <p:nvPr/>
        </p:nvSpPr>
        <p:spPr>
          <a:xfrm>
            <a:off x="3429000" y="4829975"/>
            <a:ext cx="18906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400" dirty="0">
                <a:latin typeface="Eurostile" panose="020B0504020202050204"/>
              </a:rPr>
              <a:t>Cet accessoire pause-café appartient à la gamme Rendez-vous, entièrement dédié à la pause et le café.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FAF5865-22B5-468F-B2F9-D05358C8D6CB}"/>
              </a:ext>
            </a:extLst>
          </p:cNvPr>
          <p:cNvSpPr/>
          <p:nvPr/>
        </p:nvSpPr>
        <p:spPr>
          <a:xfrm>
            <a:off x="5322683" y="4745235"/>
            <a:ext cx="1210295" cy="11515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A65E0C6-142A-4CAD-815C-1027516DEC35}"/>
              </a:ext>
            </a:extLst>
          </p:cNvPr>
          <p:cNvSpPr txBox="1"/>
          <p:nvPr/>
        </p:nvSpPr>
        <p:spPr>
          <a:xfrm>
            <a:off x="323070" y="8028851"/>
            <a:ext cx="361957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just" fontAlgn="base"/>
            <a:r>
              <a:rPr lang="fr-FR" sz="1000" dirty="0">
                <a:latin typeface="Eurostile" panose="020B0504020202050204"/>
                <a:cs typeface="Calibri" panose="020F0502020204030204" pitchFamily="34" charset="0"/>
              </a:rPr>
              <a:t>Le Porte Mugs Rendez-vous permet de transporter facilement et en toute sécurité jusqu’à 4 mugs, sticks de sucre et touillettes. Ainsi, de la machine à café jusqu’au bureau ou la salle de réunion, plus aucun - de renverser les boissons chaudes et de vous brûler. 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648F9143-68AB-4C33-A5F4-DB7233BCB7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090" y="7502272"/>
            <a:ext cx="418303" cy="389763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B7FFD6A6-318E-40D4-BB6C-76F8C6F7A7ED}"/>
              </a:ext>
            </a:extLst>
          </p:cNvPr>
          <p:cNvSpPr txBox="1"/>
          <p:nvPr/>
        </p:nvSpPr>
        <p:spPr>
          <a:xfrm>
            <a:off x="4182163" y="8045117"/>
            <a:ext cx="230415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just" fontAlgn="base"/>
            <a:r>
              <a:rPr lang="fr-FR" sz="1000" dirty="0">
                <a:latin typeface="Eurostile" panose="020B0504020202050204"/>
                <a:cs typeface="Calibri" panose="020F0502020204030204" pitchFamily="34" charset="0"/>
              </a:rPr>
              <a:t>Son plus, vous pouvez l’assortir à toute une gamme dédiée à la pause-café ou thé, pour répondre à vos besoins pratiques et esthétiques.</a:t>
            </a:r>
            <a:endParaRPr lang="fr-FR" sz="1000" dirty="0">
              <a:latin typeface="Eurostile" panose="020B050402020205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81245A4-E0BF-4AAA-A3CF-82E55C0E066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849" y="7473280"/>
            <a:ext cx="420015" cy="454809"/>
          </a:xfrm>
          <a:prstGeom prst="rect">
            <a:avLst/>
          </a:prstGeom>
        </p:spPr>
      </p:pic>
      <p:pic>
        <p:nvPicPr>
          <p:cNvPr id="6" name="Image 5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8CA90587-8942-4472-92ED-A7F8BF797A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576" y="190105"/>
            <a:ext cx="1556792" cy="601548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70A1B9FF-7EFB-4489-ABAD-9F9BE9AB39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426" y="5398426"/>
            <a:ext cx="666737" cy="444491"/>
          </a:xfrm>
          <a:prstGeom prst="rect">
            <a:avLst/>
          </a:prstGeom>
        </p:spPr>
      </p:pic>
      <p:pic>
        <p:nvPicPr>
          <p:cNvPr id="20" name="Image 19" descr="Une image contenant imprimante&#10;&#10;Description générée automatiquement">
            <a:extLst>
              <a:ext uri="{FF2B5EF4-FFF2-40B4-BE49-F238E27FC236}">
                <a16:creationId xmlns:a16="http://schemas.microsoft.com/office/drawing/2014/main" id="{68CCD98B-D860-4F4C-B1F3-FF0EAC27602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4" t="15267" b="8632"/>
          <a:stretch/>
        </p:blipFill>
        <p:spPr>
          <a:xfrm>
            <a:off x="5916393" y="4771764"/>
            <a:ext cx="605028" cy="67112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E39D8CE3-6240-42E1-9907-263CB378C1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684" y="4972850"/>
            <a:ext cx="567146" cy="375551"/>
          </a:xfrm>
          <a:prstGeom prst="rect">
            <a:avLst/>
          </a:prstGeom>
        </p:spPr>
      </p:pic>
      <p:pic>
        <p:nvPicPr>
          <p:cNvPr id="4" name="Image 3" descr="Une image contenant tasse, café, tasse à café&#10;&#10;Description générée automatiquement">
            <a:extLst>
              <a:ext uri="{FF2B5EF4-FFF2-40B4-BE49-F238E27FC236}">
                <a16:creationId xmlns:a16="http://schemas.microsoft.com/office/drawing/2014/main" id="{17A35576-AE20-4686-A091-432D8505A05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199" y="2972264"/>
            <a:ext cx="1082387" cy="7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6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e 5">
            <a:extLst>
              <a:ext uri="{FF2B5EF4-FFF2-40B4-BE49-F238E27FC236}">
                <a16:creationId xmlns:a16="http://schemas.microsoft.com/office/drawing/2014/main" id="{845051B3-6FAB-49EF-A3C6-7519931A80D8}"/>
              </a:ext>
            </a:extLst>
          </p:cNvPr>
          <p:cNvGrpSpPr/>
          <p:nvPr/>
        </p:nvGrpSpPr>
        <p:grpSpPr>
          <a:xfrm>
            <a:off x="5877017" y="2901258"/>
            <a:ext cx="841954" cy="847111"/>
            <a:chOff x="3828804" y="3912769"/>
            <a:chExt cx="841954" cy="847111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FB9BFC4A-B9DB-469F-8F05-BFCB15195E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593" t="22267" r="19988" b="19399"/>
            <a:stretch/>
          </p:blipFill>
          <p:spPr>
            <a:xfrm>
              <a:off x="3966325" y="4111280"/>
              <a:ext cx="550436" cy="504057"/>
            </a:xfrm>
            <a:prstGeom prst="rect">
              <a:avLst/>
            </a:prstGeom>
          </p:spPr>
        </p:pic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4B8356A3-1B4E-4CFC-938E-F83F1F6BC13A}"/>
                </a:ext>
              </a:extLst>
            </p:cNvPr>
            <p:cNvSpPr/>
            <p:nvPr/>
          </p:nvSpPr>
          <p:spPr>
            <a:xfrm>
              <a:off x="3828804" y="3912769"/>
              <a:ext cx="841954" cy="84711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8CB4D98F-212B-4C3D-ADC8-4ED1C1A92098}"/>
              </a:ext>
            </a:extLst>
          </p:cNvPr>
          <p:cNvGrpSpPr/>
          <p:nvPr/>
        </p:nvGrpSpPr>
        <p:grpSpPr>
          <a:xfrm>
            <a:off x="5589240" y="1915162"/>
            <a:ext cx="1342524" cy="847111"/>
            <a:chOff x="4516761" y="2946149"/>
            <a:chExt cx="1342524" cy="84711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AA1389A-0156-4E88-8821-F28D8AC0B4AA}"/>
                </a:ext>
              </a:extLst>
            </p:cNvPr>
            <p:cNvSpPr/>
            <p:nvPr/>
          </p:nvSpPr>
          <p:spPr>
            <a:xfrm>
              <a:off x="4763599" y="2946149"/>
              <a:ext cx="841954" cy="84711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B89CA78F-1CEA-4816-9406-1F8C33008FEE}"/>
                </a:ext>
              </a:extLst>
            </p:cNvPr>
            <p:cNvSpPr txBox="1"/>
            <p:nvPr/>
          </p:nvSpPr>
          <p:spPr>
            <a:xfrm>
              <a:off x="4804538" y="2986439"/>
              <a:ext cx="7474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rgbClr val="C00000"/>
                  </a:solidFill>
                </a:rPr>
                <a:t>2</a:t>
              </a:r>
              <a:r>
                <a:rPr lang="fr-FR" dirty="0">
                  <a:solidFill>
                    <a:srgbClr val="C00000"/>
                  </a:solidFill>
                </a:rPr>
                <a:t>ans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867FAF51-B567-46DB-9528-FF957189C3DF}"/>
                </a:ext>
              </a:extLst>
            </p:cNvPr>
            <p:cNvSpPr txBox="1"/>
            <p:nvPr/>
          </p:nvSpPr>
          <p:spPr>
            <a:xfrm>
              <a:off x="4516761" y="3382475"/>
              <a:ext cx="13425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chemeClr val="bg1">
                      <a:lumMod val="50000"/>
                    </a:schemeClr>
                  </a:solidFill>
                </a:rPr>
                <a:t>GARANTIE</a:t>
              </a:r>
            </a:p>
          </p:txBody>
        </p: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B85674EF-B3F5-447C-9B59-15961CDAD7B5}"/>
              </a:ext>
            </a:extLst>
          </p:cNvPr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RDVMUG 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Porte mugs – touillettes - sucres</a:t>
            </a:r>
            <a:endParaRPr lang="fr-FR" sz="1100" dirty="0">
              <a:latin typeface="Eurostile-Normal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A7D2CC-EAEF-4EAE-BB07-DEB9068D1939}"/>
              </a:ext>
            </a:extLst>
          </p:cNvPr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bg1"/>
                </a:solidFill>
                <a:latin typeface="Eurostile-Normal" pitchFamily="2" charset="0"/>
                <a:cs typeface="Calibri" panose="020F0502020204030204" pitchFamily="34" charset="0"/>
              </a:rPr>
              <a:t>Un support idéal pour déplacer vos mugs ou gobelets d’une pièce à une autre avec tous le nécessaire.</a:t>
            </a:r>
          </a:p>
        </p:txBody>
      </p:sp>
      <p:pic>
        <p:nvPicPr>
          <p:cNvPr id="24" name="Image 2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47F0BEE6-C8ED-443D-9FA7-67CD2BFC3B2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576" y="190105"/>
            <a:ext cx="1556792" cy="601548"/>
          </a:xfrm>
          <a:prstGeom prst="rect">
            <a:avLst/>
          </a:prstGeom>
        </p:spPr>
      </p:pic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AE4D98B4-9E0F-4DB2-8980-0CB467BC59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684579"/>
              </p:ext>
            </p:extLst>
          </p:nvPr>
        </p:nvGraphicFramePr>
        <p:xfrm>
          <a:off x="293027" y="1900895"/>
          <a:ext cx="5396186" cy="4348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7" imgW="4562520" imgH="3590959" progId="Excel.Sheet.12">
                  <p:embed/>
                </p:oleObj>
              </mc:Choice>
              <mc:Fallback>
                <p:oleObj name="Worksheet" r:id="rId7" imgW="4562520" imgH="35909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3027" y="1900895"/>
                        <a:ext cx="5396186" cy="4348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Image 24">
            <a:extLst>
              <a:ext uri="{FF2B5EF4-FFF2-40B4-BE49-F238E27FC236}">
                <a16:creationId xmlns:a16="http://schemas.microsoft.com/office/drawing/2014/main" id="{AB0AC3FB-BA9D-425D-AC47-2335E869B1C4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1" t="20033" r="12230" b="35425"/>
          <a:stretch/>
        </p:blipFill>
        <p:spPr>
          <a:xfrm>
            <a:off x="1891961" y="6479741"/>
            <a:ext cx="3074078" cy="251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21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24271</TotalTime>
  <Words>166</Words>
  <Application>Microsoft Office PowerPoint</Application>
  <PresentationFormat>Format A4 (210 x 297 mm)</PresentationFormat>
  <Paragraphs>13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Eurostile</vt:lpstr>
      <vt:lpstr>Eurostile-Normal</vt:lpstr>
      <vt:lpstr>Thème Office</vt:lpstr>
      <vt:lpstr>Feuille de calcul Microsoft Excel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mathieu rousset</dc:creator>
  <cp:lastModifiedBy>ROMANE</cp:lastModifiedBy>
  <cp:revision>385</cp:revision>
  <cp:lastPrinted>2020-10-20T12:28:46Z</cp:lastPrinted>
  <dcterms:created xsi:type="dcterms:W3CDTF">2019-04-04T07:55:02Z</dcterms:created>
  <dcterms:modified xsi:type="dcterms:W3CDTF">2021-11-22T14:18:10Z</dcterms:modified>
</cp:coreProperties>
</file>