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FFD966"/>
    <a:srgbClr val="FFDE0D"/>
    <a:srgbClr val="5B9BD5"/>
    <a:srgbClr val="FFFF00"/>
    <a:srgbClr val="FFA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5" autoAdjust="0"/>
    <p:restoredTop sz="86461"/>
  </p:normalViewPr>
  <p:slideViewPr>
    <p:cSldViewPr>
      <p:cViewPr varScale="1">
        <p:scale>
          <a:sx n="78" d="100"/>
          <a:sy n="78" d="100"/>
        </p:scale>
        <p:origin x="2718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412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635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r">
              <a:defRPr sz="1100"/>
            </a:lvl1pPr>
          </a:lstStyle>
          <a:p>
            <a:fld id="{60C14DC2-CF61-4598-BBB7-FF94040C0E23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7" tIns="45003" rIns="90007" bIns="45003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355" y="4748301"/>
            <a:ext cx="5388610" cy="3885115"/>
          </a:xfrm>
          <a:prstGeom prst="rect">
            <a:avLst/>
          </a:prstGeom>
        </p:spPr>
        <p:txBody>
          <a:bodyPr vert="horz" lIns="90007" tIns="45003" rIns="90007" bIns="450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635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r">
              <a:defRPr sz="1100"/>
            </a:lvl1pPr>
          </a:lstStyle>
          <a:p>
            <a:fld id="{F012A92B-FAB7-4178-A58C-845BE24261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33A-D1A7-4032-A33A-946A003D61B0}" type="datetimeFigureOut">
              <a:rPr lang="fr-FR" smtClean="0"/>
              <a:pPr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1.jpeg"/><Relationship Id="rId4" Type="http://schemas.openxmlformats.org/officeDocument/2006/relationships/image" Target="../media/image7.pn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86D863F9-9334-436E-9A95-828880D7A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" y="2531013"/>
            <a:ext cx="3226985" cy="525318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93" y="7912290"/>
            <a:ext cx="420015" cy="454809"/>
          </a:xfrm>
          <a:prstGeom prst="rect">
            <a:avLst/>
          </a:prstGeom>
        </p:spPr>
      </p:pic>
      <p:sp>
        <p:nvSpPr>
          <p:cNvPr id="54" name="ZoneTexte 53"/>
          <p:cNvSpPr txBox="1"/>
          <p:nvPr/>
        </p:nvSpPr>
        <p:spPr>
          <a:xfrm>
            <a:off x="188640" y="8469552"/>
            <a:ext cx="380292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en-US" sz="1100" dirty="0">
                <a:latin typeface="Eurostile" panose="020B0504020202050204"/>
              </a:rPr>
              <a:t>The DD5GM display is the ideal accessory for displaying magazines or brochures in your lobby. Practical, you will be able to display your A4 documents in 5 compartments, with 3 documents per shelf you have a total exhibition space of 15 documents.</a:t>
            </a:r>
            <a:endParaRPr lang="fr-FR" sz="1100" dirty="0">
              <a:latin typeface="Eurostile" panose="020B0504020202050204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 61">
            <a:extLst>
              <a:ext uri="{FF2B5EF4-FFF2-40B4-BE49-F238E27FC236}">
                <a16:creationId xmlns:a16="http://schemas.microsoft.com/office/drawing/2014/main" id="{849B1E82-DAB6-EF4D-AC92-BA98CBB218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950" y="7988874"/>
            <a:ext cx="418303" cy="389763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205916" y="8251923"/>
            <a:ext cx="2491734" cy="1078257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rtlCol="0" anchor="ctr" anchorCtr="0">
            <a:no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Eurostile" panose="020B0504020202050204"/>
              </a:rPr>
              <a:t>Thanks to its perfect mobility, you can move this display stand wherever you want without difficulty. Its large capacity allows you to exhibit without limits.</a:t>
            </a:r>
            <a:endParaRPr lang="fr-FR" sz="1100" dirty="0">
              <a:latin typeface="Eurostile" panose="020B0504020202050204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DD5GM </a:t>
            </a:r>
            <a:r>
              <a:rPr lang="fr-FR" sz="1300" dirty="0">
                <a:latin typeface="Eurostile" panose="020B0504020202050204"/>
              </a:rPr>
              <a:t>Mobile display large model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Elegant and practical mobile display with 5 shelves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24E3147-7F7B-47B1-AA37-BF999971FDE4}"/>
              </a:ext>
            </a:extLst>
          </p:cNvPr>
          <p:cNvSpPr/>
          <p:nvPr/>
        </p:nvSpPr>
        <p:spPr>
          <a:xfrm>
            <a:off x="5563557" y="2178384"/>
            <a:ext cx="1056918" cy="945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noFill/>
              <a:latin typeface="Eurostile" panose="020B050402020205020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057A8B4-F6AB-4DFC-8381-649FE925621A}"/>
              </a:ext>
            </a:extLst>
          </p:cNvPr>
          <p:cNvSpPr/>
          <p:nvPr/>
        </p:nvSpPr>
        <p:spPr>
          <a:xfrm>
            <a:off x="5568290" y="3650169"/>
            <a:ext cx="1056918" cy="945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noFill/>
              <a:latin typeface="Eurostile" panose="020B050402020205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66A7B99-5C08-4994-955B-E54371216F06}"/>
              </a:ext>
            </a:extLst>
          </p:cNvPr>
          <p:cNvSpPr/>
          <p:nvPr/>
        </p:nvSpPr>
        <p:spPr>
          <a:xfrm>
            <a:off x="5576679" y="5097016"/>
            <a:ext cx="1056918" cy="945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noFill/>
              <a:latin typeface="Eurostile" panose="020B0504020202050204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6EE695-92F3-4102-9CE9-E5CCA2826A79}"/>
              </a:ext>
            </a:extLst>
          </p:cNvPr>
          <p:cNvSpPr/>
          <p:nvPr/>
        </p:nvSpPr>
        <p:spPr>
          <a:xfrm>
            <a:off x="5576679" y="6465168"/>
            <a:ext cx="1056918" cy="945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noFill/>
              <a:latin typeface="Eurostile" panose="020B050402020205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369E2F-6669-4010-B3E5-ACA3D27E798C}"/>
              </a:ext>
            </a:extLst>
          </p:cNvPr>
          <p:cNvSpPr/>
          <p:nvPr/>
        </p:nvSpPr>
        <p:spPr>
          <a:xfrm>
            <a:off x="2996952" y="2363137"/>
            <a:ext cx="2566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Perfect mobility thanks to its 4 casters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188472D-04D7-4584-B8C0-63A9B242E472}"/>
              </a:ext>
            </a:extLst>
          </p:cNvPr>
          <p:cNvSpPr/>
          <p:nvPr/>
        </p:nvSpPr>
        <p:spPr>
          <a:xfrm>
            <a:off x="2716837" y="6393160"/>
            <a:ext cx="2846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Quick and easy assembly system </a:t>
            </a:r>
          </a:p>
          <a:p>
            <a:pPr algn="r"/>
            <a:r>
              <a:rPr lang="en-US" sz="1600" dirty="0">
                <a:latin typeface="Eurostile" panose="020B0504020202050204"/>
              </a:rPr>
              <a:t>(Fixing kit supplied)</a:t>
            </a:r>
          </a:p>
          <a:p>
            <a:pPr algn="r"/>
            <a:r>
              <a:rPr lang="en-US" sz="1600" dirty="0">
                <a:latin typeface="Eurostile" panose="020B0504020202050204"/>
              </a:rPr>
              <a:t>Small packaging improvement for </a:t>
            </a:r>
          </a:p>
          <a:p>
            <a:pPr algn="r"/>
            <a:r>
              <a:rPr lang="en-US" sz="1600" dirty="0">
                <a:latin typeface="Eurostile" panose="020B0504020202050204"/>
              </a:rPr>
              <a:t>less CO2 emissions</a:t>
            </a:r>
          </a:p>
          <a:p>
            <a:pPr algn="r"/>
            <a:endParaRPr lang="fr-FR" sz="1600" dirty="0">
              <a:latin typeface="Eurostile" panose="020B0504020202050204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34DEAAE-FDEF-42D9-9ADE-6BB674B8D763}"/>
              </a:ext>
            </a:extLst>
          </p:cNvPr>
          <p:cNvSpPr/>
          <p:nvPr/>
        </p:nvSpPr>
        <p:spPr>
          <a:xfrm>
            <a:off x="980728" y="3689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sz="1600" dirty="0">
                <a:latin typeface="Eurostile" panose="020B0504020202050204"/>
              </a:rPr>
              <a:t>5 Shelf for 15 A4 document</a:t>
            </a:r>
          </a:p>
          <a:p>
            <a:pPr algn="r"/>
            <a:r>
              <a:rPr lang="fr-FR" sz="1600" dirty="0">
                <a:latin typeface="Eurostile" panose="020B0504020202050204"/>
              </a:rPr>
              <a:t>(24 x 32 cm)</a:t>
            </a:r>
          </a:p>
          <a:p>
            <a:pPr algn="r"/>
            <a:r>
              <a:rPr lang="fr-FR" sz="1600" dirty="0">
                <a:latin typeface="Eurostile" panose="020B0504020202050204"/>
              </a:rPr>
              <a:t> (</a:t>
            </a:r>
            <a:r>
              <a:rPr lang="fr-FR" sz="1600" dirty="0" err="1">
                <a:latin typeface="Eurostile" panose="020B0504020202050204"/>
              </a:rPr>
              <a:t>Thickness</a:t>
            </a:r>
            <a:r>
              <a:rPr lang="fr-FR" sz="1600" dirty="0">
                <a:latin typeface="Eurostile" panose="020B0504020202050204"/>
              </a:rPr>
              <a:t> 3 cm)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742D587-A980-4FF8-B71F-65F3760F5162}"/>
              </a:ext>
            </a:extLst>
          </p:cNvPr>
          <p:cNvSpPr/>
          <p:nvPr/>
        </p:nvSpPr>
        <p:spPr>
          <a:xfrm>
            <a:off x="3826939" y="5392691"/>
            <a:ext cx="17623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Easy to see contents</a:t>
            </a:r>
          </a:p>
        </p:txBody>
      </p:sp>
      <p:pic>
        <p:nvPicPr>
          <p:cNvPr id="6" name="Image 5" descr="Une image contenant intérieur, noir, lumière&#10;&#10;Description générée automatiquement">
            <a:extLst>
              <a:ext uri="{FF2B5EF4-FFF2-40B4-BE49-F238E27FC236}">
                <a16:creationId xmlns:a16="http://schemas.microsoft.com/office/drawing/2014/main" id="{58E4A949-F168-4905-813B-213668CEE0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45" y="2196401"/>
            <a:ext cx="671629" cy="81364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F65B562-904B-492F-AA84-B16830FB9E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961" y="3703202"/>
            <a:ext cx="812071" cy="81568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747AC24-B289-4FAE-98AB-CB53555457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10" y="6535607"/>
            <a:ext cx="804693" cy="80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43D80220-2BC4-4BA9-871F-7DB167F01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48" y="2792760"/>
            <a:ext cx="940483" cy="94048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742984D-3120-4543-B51D-79FA489D58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05" y="5020629"/>
            <a:ext cx="940483" cy="94048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CE60123-1B47-4D17-B326-067556ECA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69" y="3893113"/>
            <a:ext cx="944663" cy="94466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0A99534-C313-4230-846C-7A4C4848AB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49" y="1700773"/>
            <a:ext cx="940483" cy="944663"/>
          </a:xfrm>
          <a:prstGeom prst="rect">
            <a:avLst/>
          </a:prstGeom>
        </p:spPr>
      </p:pic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43AFF043-5F1F-45AA-A2FC-0309E29A12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4545"/>
              </p:ext>
            </p:extLst>
          </p:nvPr>
        </p:nvGraphicFramePr>
        <p:xfrm>
          <a:off x="230188" y="1743075"/>
          <a:ext cx="5214937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4467104" imgH="4752839" progId="Excel.Sheet.12">
                  <p:embed/>
                </p:oleObj>
              </mc:Choice>
              <mc:Fallback>
                <p:oleObj name="Worksheet" r:id="rId8" imgW="4467104" imgH="47528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0188" y="1743075"/>
                        <a:ext cx="5214937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BD450F80-6520-49D1-BDFC-5D407F3845A4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DD5GM </a:t>
            </a:r>
            <a:r>
              <a:rPr lang="fr-FR" sz="1300" dirty="0">
                <a:latin typeface="Eurostile" panose="020B0504020202050204"/>
              </a:rPr>
              <a:t>Mobile display large model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C2DCFE-3737-4B0D-858A-FC0398FF4FC8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Elegant and practical mobile display with 5 shelves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80CE2B3-B687-4894-9590-DCFEAFC86AC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8" t="16461" r="23163" b="14355"/>
          <a:stretch/>
        </p:blipFill>
        <p:spPr>
          <a:xfrm>
            <a:off x="2478341" y="6687381"/>
            <a:ext cx="1859268" cy="274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21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21873</TotalTime>
  <Words>148</Words>
  <Application>Microsoft Office PowerPoint</Application>
  <PresentationFormat>Format A4 (210 x 297 mm)</PresentationFormat>
  <Paragraphs>17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Eurostile</vt:lpstr>
      <vt:lpstr>Eurostile-Normal</vt:lpstr>
      <vt:lpstr>Thème Office</vt:lpstr>
      <vt:lpstr>Worksheet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rousset</dc:creator>
  <cp:lastModifiedBy>Iléna</cp:lastModifiedBy>
  <cp:revision>325</cp:revision>
  <cp:lastPrinted>2019-09-06T09:02:50Z</cp:lastPrinted>
  <dcterms:created xsi:type="dcterms:W3CDTF">2019-04-04T07:55:02Z</dcterms:created>
  <dcterms:modified xsi:type="dcterms:W3CDTF">2024-03-22T14:47:02Z</dcterms:modified>
</cp:coreProperties>
</file>